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8"/>
  </p:notesMasterIdLst>
  <p:sldIdLst>
    <p:sldId id="353" r:id="rId4"/>
    <p:sldId id="357" r:id="rId5"/>
    <p:sldId id="355" r:id="rId6"/>
    <p:sldId id="356" r:id="rId7"/>
  </p:sldIdLst>
  <p:sldSz cx="12192000" cy="6858000"/>
  <p:notesSz cx="6858000" cy="9144000"/>
  <p:custDataLst>
    <p:tags r:id="rId9"/>
  </p:custDataLst>
  <p:defaultText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Watt" initials="MW" lastIdx="1" clrIdx="0">
    <p:extLst>
      <p:ext uri="{19B8F6BF-5375-455C-9EA6-DF929625EA0E}">
        <p15:presenceInfo xmlns:p15="http://schemas.microsoft.com/office/powerpoint/2012/main" userId="S-1-5-21-691200700-628260924-1757900071-36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43" autoAdjust="0"/>
    <p:restoredTop sz="94660"/>
  </p:normalViewPr>
  <p:slideViewPr>
    <p:cSldViewPr snapToGrid="0">
      <p:cViewPr varScale="1">
        <p:scale>
          <a:sx n="90" d="100"/>
          <a:sy n="90" d="100"/>
        </p:scale>
        <p:origin x="90" y="7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592" cy="457358"/>
          </a:xfrm>
          <a:prstGeom prst="rect">
            <a:avLst/>
          </a:prstGeom>
        </p:spPr>
        <p:txBody>
          <a:bodyPr vert="horz" lIns="92690" tIns="46346" rIns="92690" bIns="46346" rtlCol="0"/>
          <a:lstStyle>
            <a:lvl1pPr algn="l">
              <a:defRPr sz="1200"/>
            </a:lvl1pPr>
          </a:lstStyle>
          <a:p>
            <a:endParaRPr lang="en-US" dirty="0"/>
          </a:p>
        </p:txBody>
      </p:sp>
      <p:sp>
        <p:nvSpPr>
          <p:cNvPr id="3" name="Date Placeholder 2"/>
          <p:cNvSpPr>
            <a:spLocks noGrp="1"/>
          </p:cNvSpPr>
          <p:nvPr>
            <p:ph type="dt" idx="1"/>
          </p:nvPr>
        </p:nvSpPr>
        <p:spPr>
          <a:xfrm>
            <a:off x="3884843" y="1"/>
            <a:ext cx="2971592" cy="457358"/>
          </a:xfrm>
          <a:prstGeom prst="rect">
            <a:avLst/>
          </a:prstGeom>
        </p:spPr>
        <p:txBody>
          <a:bodyPr vert="horz" lIns="92690" tIns="46346" rIns="92690" bIns="46346" rtlCol="0"/>
          <a:lstStyle>
            <a:lvl1pPr algn="r">
              <a:defRPr sz="1200"/>
            </a:lvl1pPr>
          </a:lstStyle>
          <a:p>
            <a:fld id="{1FC11344-AF22-4970-A55F-A5BF7B61F059}" type="datetimeFigureOut">
              <a:rPr lang="en-US" smtClean="0"/>
              <a:t>10/29/2019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2690" tIns="46346" rIns="92690" bIns="46346" rtlCol="0" anchor="ctr"/>
          <a:lstStyle/>
          <a:p>
            <a:endParaRPr lang="en-US" dirty="0"/>
          </a:p>
        </p:txBody>
      </p:sp>
      <p:sp>
        <p:nvSpPr>
          <p:cNvPr id="5" name="Notes Placeholder 4"/>
          <p:cNvSpPr>
            <a:spLocks noGrp="1"/>
          </p:cNvSpPr>
          <p:nvPr>
            <p:ph type="body" sz="quarter" idx="3"/>
          </p:nvPr>
        </p:nvSpPr>
        <p:spPr>
          <a:xfrm>
            <a:off x="686114" y="4344109"/>
            <a:ext cx="5485773" cy="4114642"/>
          </a:xfrm>
          <a:prstGeom prst="rect">
            <a:avLst/>
          </a:prstGeom>
        </p:spPr>
        <p:txBody>
          <a:bodyPr vert="horz" lIns="92690" tIns="46346" rIns="92690" bIns="463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685072"/>
            <a:ext cx="2971592" cy="457358"/>
          </a:xfrm>
          <a:prstGeom prst="rect">
            <a:avLst/>
          </a:prstGeom>
        </p:spPr>
        <p:txBody>
          <a:bodyPr vert="horz" lIns="92690" tIns="46346" rIns="92690" bIns="463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843" y="8685072"/>
            <a:ext cx="2971592" cy="457358"/>
          </a:xfrm>
          <a:prstGeom prst="rect">
            <a:avLst/>
          </a:prstGeom>
        </p:spPr>
        <p:txBody>
          <a:bodyPr vert="horz" lIns="92690" tIns="46346" rIns="92690" bIns="46346" rtlCol="0" anchor="b"/>
          <a:lstStyle>
            <a:lvl1pPr algn="r">
              <a:defRPr sz="1200"/>
            </a:lvl1pPr>
          </a:lstStyle>
          <a:p>
            <a:fld id="{0EB0D870-7AA1-43A1-9787-5A409F554150}" type="slidenum">
              <a:rPr lang="en-US" smtClean="0"/>
              <a:t>‹#›</a:t>
            </a:fld>
            <a:endParaRPr lang="en-US" dirty="0"/>
          </a:p>
        </p:txBody>
      </p:sp>
    </p:spTree>
    <p:extLst>
      <p:ext uri="{BB962C8B-B14F-4D97-AF65-F5344CB8AC3E}">
        <p14:creationId xmlns:p14="http://schemas.microsoft.com/office/powerpoint/2010/main" val="4281660181"/>
      </p:ext>
    </p:extLst>
  </p:cSld>
  <p:clrMap bg1="lt1" tx1="dk1" bg2="lt2" tx2="dk2" accent1="accent1" accent2="accent2" accent3="accent3" accent4="accent4" accent5="accent5" accent6="accent6" hlink="hlink" folHlink="folHlink"/>
  <p:notesStyle>
    <a:lvl1pPr marL="0" algn="l" defTabSz="914342" rtl="0" eaLnBrk="1" latinLnBrk="0" hangingPunct="1">
      <a:defRPr sz="1200" kern="1200">
        <a:solidFill>
          <a:schemeClr val="tx1"/>
        </a:solidFill>
        <a:latin typeface="+mn-lt"/>
        <a:ea typeface="+mn-ea"/>
        <a:cs typeface="+mn-cs"/>
      </a:defRPr>
    </a:lvl1pPr>
    <a:lvl2pPr marL="457170" algn="l" defTabSz="914342" rtl="0" eaLnBrk="1" latinLnBrk="0" hangingPunct="1">
      <a:defRPr sz="1200" kern="1200">
        <a:solidFill>
          <a:schemeClr val="tx1"/>
        </a:solidFill>
        <a:latin typeface="+mn-lt"/>
        <a:ea typeface="+mn-ea"/>
        <a:cs typeface="+mn-cs"/>
      </a:defRPr>
    </a:lvl2pPr>
    <a:lvl3pPr marL="914342" algn="l" defTabSz="914342" rtl="0" eaLnBrk="1" latinLnBrk="0" hangingPunct="1">
      <a:defRPr sz="1200" kern="1200">
        <a:solidFill>
          <a:schemeClr val="tx1"/>
        </a:solidFill>
        <a:latin typeface="+mn-lt"/>
        <a:ea typeface="+mn-ea"/>
        <a:cs typeface="+mn-cs"/>
      </a:defRPr>
    </a:lvl3pPr>
    <a:lvl4pPr marL="1371512" algn="l" defTabSz="914342" rtl="0" eaLnBrk="1" latinLnBrk="0" hangingPunct="1">
      <a:defRPr sz="1200" kern="1200">
        <a:solidFill>
          <a:schemeClr val="tx1"/>
        </a:solidFill>
        <a:latin typeface="+mn-lt"/>
        <a:ea typeface="+mn-ea"/>
        <a:cs typeface="+mn-cs"/>
      </a:defRPr>
    </a:lvl4pPr>
    <a:lvl5pPr marL="1828684" algn="l" defTabSz="914342" rtl="0" eaLnBrk="1" latinLnBrk="0" hangingPunct="1">
      <a:defRPr sz="1200" kern="1200">
        <a:solidFill>
          <a:schemeClr val="tx1"/>
        </a:solidFill>
        <a:latin typeface="+mn-lt"/>
        <a:ea typeface="+mn-ea"/>
        <a:cs typeface="+mn-cs"/>
      </a:defRPr>
    </a:lvl5pPr>
    <a:lvl6pPr marL="2285854" algn="l" defTabSz="914342" rtl="0" eaLnBrk="1" latinLnBrk="0" hangingPunct="1">
      <a:defRPr sz="1200" kern="1200">
        <a:solidFill>
          <a:schemeClr val="tx1"/>
        </a:solidFill>
        <a:latin typeface="+mn-lt"/>
        <a:ea typeface="+mn-ea"/>
        <a:cs typeface="+mn-cs"/>
      </a:defRPr>
    </a:lvl6pPr>
    <a:lvl7pPr marL="2743024" algn="l" defTabSz="914342" rtl="0" eaLnBrk="1" latinLnBrk="0" hangingPunct="1">
      <a:defRPr sz="1200" kern="1200">
        <a:solidFill>
          <a:schemeClr val="tx1"/>
        </a:solidFill>
        <a:latin typeface="+mn-lt"/>
        <a:ea typeface="+mn-ea"/>
        <a:cs typeface="+mn-cs"/>
      </a:defRPr>
    </a:lvl7pPr>
    <a:lvl8pPr marL="3200195" algn="l" defTabSz="914342" rtl="0" eaLnBrk="1" latinLnBrk="0" hangingPunct="1">
      <a:defRPr sz="1200" kern="1200">
        <a:solidFill>
          <a:schemeClr val="tx1"/>
        </a:solidFill>
        <a:latin typeface="+mn-lt"/>
        <a:ea typeface="+mn-ea"/>
        <a:cs typeface="+mn-cs"/>
      </a:defRPr>
    </a:lvl8pPr>
    <a:lvl9pPr marL="3657366" algn="l" defTabSz="91434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7"/>
            <a:ext cx="9144000" cy="2387601"/>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9"/>
            <a:ext cx="9144000" cy="1655762"/>
          </a:xfrm>
        </p:spPr>
        <p:txBody>
          <a:bodyPr/>
          <a:lstStyle>
            <a:lvl1pPr marL="0" indent="0" algn="ctr">
              <a:buNone/>
              <a:defRPr sz="2400"/>
            </a:lvl1pPr>
            <a:lvl2pPr marL="457170" indent="0" algn="ctr">
              <a:buNone/>
              <a:defRPr sz="1900"/>
            </a:lvl2pPr>
            <a:lvl3pPr marL="914342" indent="0" algn="ctr">
              <a:buNone/>
              <a:defRPr sz="1800"/>
            </a:lvl3pPr>
            <a:lvl4pPr marL="1371512" indent="0" algn="ctr">
              <a:buNone/>
              <a:defRPr sz="1600"/>
            </a:lvl4pPr>
            <a:lvl5pPr marL="1828684" indent="0" algn="ctr">
              <a:buNone/>
              <a:defRPr sz="1600"/>
            </a:lvl5pPr>
            <a:lvl6pPr marL="2285854" indent="0" algn="ctr">
              <a:buNone/>
              <a:defRPr sz="1600"/>
            </a:lvl6pPr>
            <a:lvl7pPr marL="2743024" indent="0" algn="ctr">
              <a:buNone/>
              <a:defRPr sz="1600"/>
            </a:lvl7pPr>
            <a:lvl8pPr marL="3200195" indent="0" algn="ctr">
              <a:buNone/>
              <a:defRPr sz="1600"/>
            </a:lvl8pPr>
            <a:lvl9pPr marL="3657366"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C7A501-5DC3-4F68-8ACF-79126BD15A6B}"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610600" y="6393929"/>
            <a:ext cx="2743200" cy="365124"/>
          </a:xfrm>
        </p:spPr>
        <p:txBody>
          <a:bodyPr/>
          <a:lstStyle/>
          <a:p>
            <a:fld id="{F01FA664-D0D0-47A9-8280-C4449130F463}" type="slidenum">
              <a:rPr lang="en-US" smtClean="0"/>
              <a:pPr/>
              <a:t>‹#›</a:t>
            </a:fld>
            <a:endParaRPr lang="en-US" dirty="0"/>
          </a:p>
        </p:txBody>
      </p:sp>
    </p:spTree>
    <p:extLst>
      <p:ext uri="{BB962C8B-B14F-4D97-AF65-F5344CB8AC3E}">
        <p14:creationId xmlns:p14="http://schemas.microsoft.com/office/powerpoint/2010/main" val="135076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960AEB-FFCC-48E8-8FD6-3356A894C83F}"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64001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8541DF-34F4-42D7-8321-0F714F5518D8}"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626705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4"/>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70" indent="0" algn="ctr">
              <a:buNone/>
              <a:defRPr>
                <a:solidFill>
                  <a:schemeClr val="tx1">
                    <a:tint val="75000"/>
                  </a:schemeClr>
                </a:solidFill>
              </a:defRPr>
            </a:lvl2pPr>
            <a:lvl3pPr marL="914342" indent="0" algn="ctr">
              <a:buNone/>
              <a:defRPr>
                <a:solidFill>
                  <a:schemeClr val="tx1">
                    <a:tint val="75000"/>
                  </a:schemeClr>
                </a:solidFill>
              </a:defRPr>
            </a:lvl3pPr>
            <a:lvl4pPr marL="1371512" indent="0" algn="ctr">
              <a:buNone/>
              <a:defRPr>
                <a:solidFill>
                  <a:schemeClr val="tx1">
                    <a:tint val="75000"/>
                  </a:schemeClr>
                </a:solidFill>
              </a:defRPr>
            </a:lvl4pPr>
            <a:lvl5pPr marL="1828684" indent="0" algn="ctr">
              <a:buNone/>
              <a:defRPr>
                <a:solidFill>
                  <a:schemeClr val="tx1">
                    <a:tint val="75000"/>
                  </a:schemeClr>
                </a:solidFill>
              </a:defRPr>
            </a:lvl5pPr>
            <a:lvl6pPr marL="2285854" indent="0" algn="ctr">
              <a:buNone/>
              <a:defRPr>
                <a:solidFill>
                  <a:schemeClr val="tx1">
                    <a:tint val="75000"/>
                  </a:schemeClr>
                </a:solidFill>
              </a:defRPr>
            </a:lvl6pPr>
            <a:lvl7pPr marL="2743024" indent="0" algn="ctr">
              <a:buNone/>
              <a:defRPr>
                <a:solidFill>
                  <a:schemeClr val="tx1">
                    <a:tint val="75000"/>
                  </a:schemeClr>
                </a:solidFill>
              </a:defRPr>
            </a:lvl7pPr>
            <a:lvl8pPr marL="3200195" indent="0" algn="ctr">
              <a:buNone/>
              <a:defRPr>
                <a:solidFill>
                  <a:schemeClr val="tx1">
                    <a:tint val="75000"/>
                  </a:schemeClr>
                </a:solidFill>
              </a:defRPr>
            </a:lvl8pPr>
            <a:lvl9pPr marL="365736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644B88-7EA8-4115-ACFE-189EB0C433F3}"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4183574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32BDAE-01EA-4B81-BB6B-D34B1C61092C}"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721656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8"/>
          </a:xfrm>
        </p:spPr>
        <p:txBody>
          <a:bodyPr anchor="b"/>
          <a:lstStyle>
            <a:lvl1pPr marL="0" indent="0">
              <a:buNone/>
              <a:defRPr sz="1900">
                <a:solidFill>
                  <a:schemeClr val="tx1">
                    <a:tint val="75000"/>
                  </a:schemeClr>
                </a:solidFill>
              </a:defRPr>
            </a:lvl1pPr>
            <a:lvl2pPr marL="457170" indent="0">
              <a:buNone/>
              <a:defRPr sz="1800">
                <a:solidFill>
                  <a:schemeClr val="tx1">
                    <a:tint val="75000"/>
                  </a:schemeClr>
                </a:solidFill>
              </a:defRPr>
            </a:lvl2pPr>
            <a:lvl3pPr marL="914342" indent="0">
              <a:buNone/>
              <a:defRPr sz="1600">
                <a:solidFill>
                  <a:schemeClr val="tx1">
                    <a:tint val="75000"/>
                  </a:schemeClr>
                </a:solidFill>
              </a:defRPr>
            </a:lvl3pPr>
            <a:lvl4pPr marL="1371512" indent="0">
              <a:buNone/>
              <a:defRPr sz="1300">
                <a:solidFill>
                  <a:schemeClr val="tx1">
                    <a:tint val="75000"/>
                  </a:schemeClr>
                </a:solidFill>
              </a:defRPr>
            </a:lvl4pPr>
            <a:lvl5pPr marL="1828684" indent="0">
              <a:buNone/>
              <a:defRPr sz="1300">
                <a:solidFill>
                  <a:schemeClr val="tx1">
                    <a:tint val="75000"/>
                  </a:schemeClr>
                </a:solidFill>
              </a:defRPr>
            </a:lvl5pPr>
            <a:lvl6pPr marL="2285854" indent="0">
              <a:buNone/>
              <a:defRPr sz="1300">
                <a:solidFill>
                  <a:schemeClr val="tx1">
                    <a:tint val="75000"/>
                  </a:schemeClr>
                </a:solidFill>
              </a:defRPr>
            </a:lvl6pPr>
            <a:lvl7pPr marL="2743024" indent="0">
              <a:buNone/>
              <a:defRPr sz="1300">
                <a:solidFill>
                  <a:schemeClr val="tx1">
                    <a:tint val="75000"/>
                  </a:schemeClr>
                </a:solidFill>
              </a:defRPr>
            </a:lvl7pPr>
            <a:lvl8pPr marL="3200195" indent="0">
              <a:buNone/>
              <a:defRPr sz="1300">
                <a:solidFill>
                  <a:schemeClr val="tx1">
                    <a:tint val="75000"/>
                  </a:schemeClr>
                </a:solidFill>
              </a:defRPr>
            </a:lvl8pPr>
            <a:lvl9pPr marL="3657366"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41139E-0F5C-44B1-86BE-52D4BCA9F311}"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1673069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410200" cy="452596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5"/>
            <a:ext cx="5410200" cy="4525963"/>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2AF49F-4395-4D1B-990A-E56FE997EF7C}"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509469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3"/>
            <a:ext cx="5386388" cy="639761"/>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4"/>
            <a:ext cx="5386388" cy="3951289"/>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7" y="1535113"/>
            <a:ext cx="5389563" cy="639761"/>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7" y="2174874"/>
            <a:ext cx="5389563" cy="3951289"/>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321D79-9952-4469-9F3D-ED6A3EC2C262}" type="datetime1">
              <a:rPr lang="en-US" smtClean="0"/>
              <a:t>10/29/2019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817918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1E5902-2EC3-459D-A068-90219628A96E}" type="datetime1">
              <a:rPr lang="en-US" smtClean="0"/>
              <a:t>10/29/2019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9528420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7888F-F0F5-496C-913A-EA8AA20340DF}" type="datetime1">
              <a:rPr lang="en-US" smtClean="0"/>
              <a:t>10/29/2019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9750250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4011613"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7267" y="273054"/>
            <a:ext cx="6815137" cy="5853113"/>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300"/>
            </a:lvl1pPr>
            <a:lvl2pPr marL="457170" indent="0">
              <a:buNone/>
              <a:defRPr sz="1200"/>
            </a:lvl2pPr>
            <a:lvl3pPr marL="914342" indent="0">
              <a:buNone/>
              <a:defRPr sz="1000"/>
            </a:lvl3pPr>
            <a:lvl4pPr marL="1371512" indent="0">
              <a:buNone/>
              <a:defRPr sz="900"/>
            </a:lvl4pPr>
            <a:lvl5pPr marL="1828684" indent="0">
              <a:buNone/>
              <a:defRPr sz="900"/>
            </a:lvl5pPr>
            <a:lvl6pPr marL="2285854" indent="0">
              <a:buNone/>
              <a:defRPr sz="900"/>
            </a:lvl6pPr>
            <a:lvl7pPr marL="2743024" indent="0">
              <a:buNone/>
              <a:defRPr sz="900"/>
            </a:lvl7pPr>
            <a:lvl8pPr marL="3200195" indent="0">
              <a:buNone/>
              <a:defRPr sz="900"/>
            </a:lvl8pPr>
            <a:lvl9pPr marL="3657366"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4232AD-F449-4C40-AE7E-B39AA8189DAA}"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10687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7E4C05-7F79-41FE-920B-B05F44475031}"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31144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188" y="612774"/>
            <a:ext cx="7315200" cy="4114800"/>
          </a:xfrm>
        </p:spPr>
        <p:txBody>
          <a:bodyPr/>
          <a:lstStyle>
            <a:lvl1pPr marL="0" indent="0">
              <a:buNone/>
              <a:defRPr sz="3300"/>
            </a:lvl1pPr>
            <a:lvl2pPr marL="457170" indent="0">
              <a:buNone/>
              <a:defRPr sz="2800"/>
            </a:lvl2pPr>
            <a:lvl3pPr marL="914342" indent="0">
              <a:buNone/>
              <a:defRPr sz="2400"/>
            </a:lvl3pPr>
            <a:lvl4pPr marL="1371512" indent="0">
              <a:buNone/>
              <a:defRPr sz="1900"/>
            </a:lvl4pPr>
            <a:lvl5pPr marL="1828684" indent="0">
              <a:buNone/>
              <a:defRPr sz="1900"/>
            </a:lvl5pPr>
            <a:lvl6pPr marL="2285854" indent="0">
              <a:buNone/>
              <a:defRPr sz="1900"/>
            </a:lvl6pPr>
            <a:lvl7pPr marL="2743024" indent="0">
              <a:buNone/>
              <a:defRPr sz="1900"/>
            </a:lvl7pPr>
            <a:lvl8pPr marL="3200195" indent="0">
              <a:buNone/>
              <a:defRPr sz="1900"/>
            </a:lvl8pPr>
            <a:lvl9pPr marL="3657366" indent="0">
              <a:buNone/>
              <a:defRPr sz="1900"/>
            </a:lvl9pPr>
          </a:lstStyle>
          <a:p>
            <a:endParaRPr lang="en-US" dirty="0"/>
          </a:p>
        </p:txBody>
      </p:sp>
      <p:sp>
        <p:nvSpPr>
          <p:cNvPr id="4" name="Text Placeholder 3"/>
          <p:cNvSpPr>
            <a:spLocks noGrp="1"/>
          </p:cNvSpPr>
          <p:nvPr>
            <p:ph type="body" sz="half" idx="2"/>
          </p:nvPr>
        </p:nvSpPr>
        <p:spPr>
          <a:xfrm>
            <a:off x="2389188" y="5367341"/>
            <a:ext cx="7315200" cy="804863"/>
          </a:xfrm>
        </p:spPr>
        <p:txBody>
          <a:bodyPr/>
          <a:lstStyle>
            <a:lvl1pPr marL="0" indent="0">
              <a:buNone/>
              <a:defRPr sz="1300"/>
            </a:lvl1pPr>
            <a:lvl2pPr marL="457170" indent="0">
              <a:buNone/>
              <a:defRPr sz="1200"/>
            </a:lvl2pPr>
            <a:lvl3pPr marL="914342" indent="0">
              <a:buNone/>
              <a:defRPr sz="1000"/>
            </a:lvl3pPr>
            <a:lvl4pPr marL="1371512" indent="0">
              <a:buNone/>
              <a:defRPr sz="900"/>
            </a:lvl4pPr>
            <a:lvl5pPr marL="1828684" indent="0">
              <a:buNone/>
              <a:defRPr sz="900"/>
            </a:lvl5pPr>
            <a:lvl6pPr marL="2285854" indent="0">
              <a:buNone/>
              <a:defRPr sz="900"/>
            </a:lvl6pPr>
            <a:lvl7pPr marL="2743024" indent="0">
              <a:buNone/>
              <a:defRPr sz="900"/>
            </a:lvl7pPr>
            <a:lvl8pPr marL="3200195" indent="0">
              <a:buNone/>
              <a:defRPr sz="900"/>
            </a:lvl8pPr>
            <a:lvl9pPr marL="3657366"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1444F2-330C-4F87-841E-4D1F2F7EDA0B}"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2002262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CA7566-E49F-4FD3-A10D-05C1B9467DBF}"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4038271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7720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856421-9A3D-4BD5-8C5F-06476A7762BB}"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D629D-1AD7-4DFC-AD8F-027181D490DA}" type="slidenum">
              <a:rPr lang="en-US" smtClean="0"/>
              <a:t>‹#›</a:t>
            </a:fld>
            <a:endParaRPr lang="en-US" dirty="0"/>
          </a:p>
        </p:txBody>
      </p:sp>
    </p:spTree>
    <p:extLst>
      <p:ext uri="{BB962C8B-B14F-4D97-AF65-F5344CB8AC3E}">
        <p14:creationId xmlns:p14="http://schemas.microsoft.com/office/powerpoint/2010/main" val="3416629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0"/>
            <a:ext cx="12192000" cy="1371601"/>
          </a:xfrm>
          <a:prstGeom prst="rect">
            <a:avLst/>
          </a:prstGeom>
          <a:solidFill>
            <a:schemeClr val="bg2"/>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804" fontAlgn="base">
              <a:spcBef>
                <a:spcPct val="0"/>
              </a:spcBef>
              <a:spcAft>
                <a:spcPct val="0"/>
              </a:spcAft>
              <a:defRPr/>
            </a:pPr>
            <a:endParaRPr lang="en-US" sz="2399" dirty="0">
              <a:solidFill>
                <a:srgbClr val="FFFFFF"/>
              </a:solidFill>
            </a:endParaRPr>
          </a:p>
        </p:txBody>
      </p:sp>
      <p:sp>
        <p:nvSpPr>
          <p:cNvPr id="5" name="Title 1"/>
          <p:cNvSpPr txBox="1">
            <a:spLocks/>
          </p:cNvSpPr>
          <p:nvPr userDrawn="1"/>
        </p:nvSpPr>
        <p:spPr bwMode="auto">
          <a:xfrm>
            <a:off x="5080001" y="276225"/>
            <a:ext cx="6781800" cy="860425"/>
          </a:xfrm>
          <a:prstGeom prst="rect">
            <a:avLst/>
          </a:prstGeom>
          <a:noFill/>
          <a:ln w="9525">
            <a:noFill/>
            <a:miter lim="800000"/>
            <a:headEnd/>
            <a:tailEnd/>
          </a:ln>
          <a:effectLst/>
        </p:spPr>
        <p:txBody>
          <a:bodyPr anchor="ctr"/>
          <a:lstStyle>
            <a:lvl1pPr algn="r">
              <a:defRPr sz="1800" baseline="0">
                <a:solidFill>
                  <a:schemeClr val="bg2">
                    <a:lumMod val="10000"/>
                  </a:schemeClr>
                </a:solidFill>
                <a:effectLst/>
              </a:defRPr>
            </a:lvl1pPr>
          </a:lstStyle>
          <a:p>
            <a:pPr defTabSz="1218804" eaLnBrk="0" fontAlgn="base" hangingPunct="0">
              <a:spcBef>
                <a:spcPct val="0"/>
              </a:spcBef>
              <a:spcAft>
                <a:spcPct val="0"/>
              </a:spcAft>
              <a:defRPr/>
            </a:pPr>
            <a:endParaRPr lang="en-US" sz="1000" kern="0" dirty="0">
              <a:solidFill>
                <a:srgbClr val="F2F2F2">
                  <a:lumMod val="10000"/>
                </a:srgbClr>
              </a:solidFill>
              <a:latin typeface="Arial" pitchFamily="34" charset="0"/>
              <a:cs typeface="Arial" pitchFamily="34" charset="0"/>
            </a:endParaRPr>
          </a:p>
        </p:txBody>
      </p:sp>
      <p:sp>
        <p:nvSpPr>
          <p:cNvPr id="2" name="Title 1"/>
          <p:cNvSpPr>
            <a:spLocks noGrp="1"/>
          </p:cNvSpPr>
          <p:nvPr>
            <p:ph type="ctrTitle"/>
          </p:nvPr>
        </p:nvSpPr>
        <p:spPr>
          <a:xfrm>
            <a:off x="812800" y="1752600"/>
            <a:ext cx="10566400" cy="3886200"/>
          </a:xfrm>
        </p:spPr>
        <p:txBody>
          <a:bodyPr/>
          <a:lstStyle>
            <a:lvl1pPr algn="l">
              <a:defRPr sz="1557" baseline="0">
                <a:solidFill>
                  <a:schemeClr val="bg1"/>
                </a:solidFill>
                <a:effectLst/>
              </a:defRPr>
            </a:lvl1pPr>
          </a:lstStyle>
          <a:p>
            <a:endParaRPr lang="en-US" dirty="0"/>
          </a:p>
        </p:txBody>
      </p:sp>
      <p:sp>
        <p:nvSpPr>
          <p:cNvPr id="6" name="TextBox 5"/>
          <p:cNvSpPr txBox="1"/>
          <p:nvPr userDrawn="1"/>
        </p:nvSpPr>
        <p:spPr>
          <a:xfrm>
            <a:off x="1270002" y="6350916"/>
            <a:ext cx="9652000" cy="280077"/>
          </a:xfrm>
          <a:prstGeom prst="rect">
            <a:avLst/>
          </a:prstGeom>
          <a:noFill/>
        </p:spPr>
        <p:txBody>
          <a:bodyPr>
            <a:spAutoFit/>
          </a:bodyPr>
          <a:lstStyle/>
          <a:p>
            <a:pPr algn="ctr" defTabSz="1218804" fontAlgn="base">
              <a:spcBef>
                <a:spcPct val="0"/>
              </a:spcBef>
              <a:spcAft>
                <a:spcPct val="0"/>
              </a:spcAft>
            </a:pPr>
            <a:r>
              <a:rPr lang="en-US" sz="610" baseline="30000" dirty="0">
                <a:solidFill>
                  <a:srgbClr val="FFFFFF"/>
                </a:solidFill>
                <a:latin typeface="Arial" charset="0"/>
                <a:cs typeface="Arial" charset="0"/>
              </a:rPr>
              <a:t>®</a:t>
            </a:r>
            <a:r>
              <a:rPr lang="en-US" sz="610" dirty="0">
                <a:solidFill>
                  <a:srgbClr val="FFFFFF"/>
                </a:solidFill>
                <a:latin typeface="Arial" charset="0"/>
                <a:cs typeface="Arial" charset="0"/>
              </a:rPr>
              <a:t>ISDA is a registered trademark of the International Swaps and Derivatives Association, Inc. </a:t>
            </a:r>
            <a:br>
              <a:rPr lang="en-US" sz="610" dirty="0">
                <a:solidFill>
                  <a:srgbClr val="FFFFFF"/>
                </a:solidFill>
                <a:latin typeface="Arial" charset="0"/>
                <a:cs typeface="Arial" charset="0"/>
              </a:rPr>
            </a:br>
            <a:r>
              <a:rPr lang="en-US" sz="610" dirty="0">
                <a:solidFill>
                  <a:srgbClr val="FFFFFF"/>
                </a:solidFill>
                <a:latin typeface="Arial" charset="0"/>
                <a:cs typeface="Arial" charset="0"/>
              </a:rPr>
              <a:t>Copyright © 2017  International Swaps and Derivatives Association, Inc. </a:t>
            </a:r>
          </a:p>
        </p:txBody>
      </p:sp>
      <p:pic>
        <p:nvPicPr>
          <p:cNvPr id="8" name="Picture 7"/>
          <p:cNvPicPr/>
          <p:nvPr userDrawn="1"/>
        </p:nvPicPr>
        <p:blipFill>
          <a:blip r:embed="rId2">
            <a:extLst>
              <a:ext uri="{28A0092B-C50C-407E-A947-70E740481C1C}">
                <a14:useLocalDpi xmlns:a14="http://schemas.microsoft.com/office/drawing/2010/main" val="0"/>
              </a:ext>
            </a:extLst>
          </a:blip>
          <a:stretch>
            <a:fillRect/>
          </a:stretch>
        </p:blipFill>
        <p:spPr bwMode="auto">
          <a:xfrm>
            <a:off x="543153" y="276226"/>
            <a:ext cx="3055195" cy="56963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106118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508000" y="1143000"/>
            <a:ext cx="11074399"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p:nvPr>
        </p:nvSpPr>
        <p:spPr>
          <a:xfrm>
            <a:off x="609602" y="76202"/>
            <a:ext cx="10972800" cy="1066800"/>
          </a:xfrm>
        </p:spPr>
        <p:txBody>
          <a:bodyPr/>
          <a:lstStyle/>
          <a:p>
            <a:r>
              <a:rPr lang="en-US" dirty="0"/>
              <a:t>Click to edit Master title style</a:t>
            </a:r>
          </a:p>
        </p:txBody>
      </p:sp>
      <p:sp>
        <p:nvSpPr>
          <p:cNvPr id="9" name="Rectangle 3"/>
          <p:cNvSpPr>
            <a:spLocks noGrp="1" noChangeArrowheads="1"/>
          </p:cNvSpPr>
          <p:nvPr>
            <p:ph idx="1"/>
          </p:nvPr>
        </p:nvSpPr>
        <p:spPr bwMode="auto">
          <a:xfrm>
            <a:off x="609602" y="1295400"/>
            <a:ext cx="10972800" cy="4800601"/>
          </a:xfrm>
          <a:prstGeom prst="rect">
            <a:avLst/>
          </a:prstGeom>
          <a:noFill/>
          <a:ln w="9525">
            <a:noFill/>
            <a:miter lim="800000"/>
            <a:headEnd/>
            <a:tailEnd/>
          </a:ln>
        </p:spPr>
        <p:txBody>
          <a:bodyPr/>
          <a:lstStyle>
            <a:lvl1pPr marL="158782" indent="-158782" algn="l">
              <a:buFont typeface="Arial" pitchFamily="34" charset="0"/>
              <a:buNone/>
              <a:defRPr sz="1778">
                <a:solidFill>
                  <a:schemeClr val="bg1"/>
                </a:solidFill>
                <a:latin typeface="Arial" pitchFamily="34" charset="0"/>
                <a:cs typeface="Arial" pitchFamily="34" charset="0"/>
              </a:defRPr>
            </a:lvl1pPr>
            <a:lvl2pPr marL="571615" indent="-158782" algn="l">
              <a:buFont typeface="Arial" pitchFamily="34" charset="0"/>
              <a:buChar char="•"/>
              <a:defRPr sz="1778">
                <a:solidFill>
                  <a:schemeClr val="bg1"/>
                </a:solidFill>
                <a:latin typeface="Arial" pitchFamily="34" charset="0"/>
                <a:cs typeface="Arial" pitchFamily="34" charset="0"/>
              </a:defRPr>
            </a:lvl2pPr>
            <a:lvl3pPr marL="349320" indent="-158782" algn="l">
              <a:buFont typeface="Arial" pitchFamily="34" charset="0"/>
              <a:buChar char="•"/>
              <a:defRPr sz="1778">
                <a:solidFill>
                  <a:schemeClr val="bg1"/>
                </a:solidFill>
                <a:latin typeface="Arial" pitchFamily="34" charset="0"/>
                <a:cs typeface="Arial" pitchFamily="34" charset="0"/>
              </a:defRPr>
            </a:lvl3pPr>
          </a:lstStyle>
          <a:p>
            <a:pPr lvl="0"/>
            <a:r>
              <a:rPr lang="en-US" noProof="0" dirty="0"/>
              <a:t>Click to edit Master text styles</a:t>
            </a:r>
          </a:p>
          <a:p>
            <a:pPr lvl="2"/>
            <a:r>
              <a:rPr lang="en-US" noProof="0" dirty="0"/>
              <a:t>Second level</a:t>
            </a:r>
          </a:p>
          <a:p>
            <a:pPr lvl="1"/>
            <a:r>
              <a:rPr lang="en-US" noProof="0" dirty="0"/>
              <a:t>Third level</a:t>
            </a:r>
          </a:p>
        </p:txBody>
      </p:sp>
      <p:sp>
        <p:nvSpPr>
          <p:cNvPr id="6" name="Slide Number Placeholder 5"/>
          <p:cNvSpPr>
            <a:spLocks noGrp="1" noChangeArrowheads="1"/>
          </p:cNvSpPr>
          <p:nvPr>
            <p:ph type="sldNum" sz="quarter" idx="10"/>
          </p:nvPr>
        </p:nvSpPr>
        <p:spPr bwMode="auto">
          <a:xfrm>
            <a:off x="8940800" y="6324601"/>
            <a:ext cx="2844801"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889">
                <a:solidFill>
                  <a:srgbClr val="FFFFFF"/>
                </a:solidFill>
                <a:latin typeface="Arial" charset="0"/>
                <a:cs typeface="+mn-cs"/>
              </a:defRPr>
            </a:lvl1pPr>
          </a:lstStyle>
          <a:p>
            <a:pPr defTabSz="1218804">
              <a:defRPr/>
            </a:pPr>
            <a:fld id="{CB2A5E27-867F-4F68-9DE6-3083ABBF3D05}" type="slidenum">
              <a:rPr lang="en-US" smtClean="0"/>
              <a:pPr defTabSz="1218804">
                <a:defRPr/>
              </a:pPr>
              <a:t>‹#›</a:t>
            </a:fld>
            <a:endParaRPr lang="en-US" dirty="0"/>
          </a:p>
        </p:txBody>
      </p:sp>
      <p:pic>
        <p:nvPicPr>
          <p:cNvPr id="8" name="Picture 7" descr="ISDA logo_white text.emf"/>
          <p:cNvPicPr>
            <a:picLocks noChangeAspect="1"/>
          </p:cNvPicPr>
          <p:nvPr userDrawn="1"/>
        </p:nvPicPr>
        <p:blipFill>
          <a:blip r:embed="rId2" cstate="print"/>
          <a:stretch>
            <a:fillRect/>
          </a:stretch>
        </p:blipFill>
        <p:spPr>
          <a:xfrm>
            <a:off x="609601" y="6265228"/>
            <a:ext cx="1755242" cy="464030"/>
          </a:xfrm>
          <a:prstGeom prst="rect">
            <a:avLst/>
          </a:prstGeom>
        </p:spPr>
      </p:pic>
    </p:spTree>
    <p:extLst>
      <p:ext uri="{BB962C8B-B14F-4D97-AF65-F5344CB8AC3E}">
        <p14:creationId xmlns:p14="http://schemas.microsoft.com/office/powerpoint/2010/main" val="11556984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noChangeArrowheads="1"/>
          </p:cNvSpPr>
          <p:nvPr>
            <p:ph type="sldNum" sz="quarter" idx="10"/>
          </p:nvPr>
        </p:nvSpPr>
        <p:spPr bwMode="auto">
          <a:xfrm>
            <a:off x="8940800" y="6324601"/>
            <a:ext cx="2844801"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889">
                <a:solidFill>
                  <a:srgbClr val="FFFFFF"/>
                </a:solidFill>
                <a:latin typeface="Arial" charset="0"/>
                <a:cs typeface="+mn-cs"/>
              </a:defRPr>
            </a:lvl1pPr>
          </a:lstStyle>
          <a:p>
            <a:pPr defTabSz="1218804">
              <a:defRPr/>
            </a:pPr>
            <a:fld id="{CB2A5E27-867F-4F68-9DE6-3083ABBF3D05}" type="slidenum">
              <a:rPr lang="en-US" smtClean="0"/>
              <a:pPr defTabSz="1218804">
                <a:defRPr/>
              </a:pPr>
              <a:t>‹#›</a:t>
            </a:fld>
            <a:endParaRPr lang="en-US" dirty="0"/>
          </a:p>
        </p:txBody>
      </p:sp>
    </p:spTree>
    <p:extLst>
      <p:ext uri="{BB962C8B-B14F-4D97-AF65-F5344CB8AC3E}">
        <p14:creationId xmlns:p14="http://schemas.microsoft.com/office/powerpoint/2010/main" val="40400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49" y="1709737"/>
            <a:ext cx="10515600" cy="2852738"/>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49" y="4589464"/>
            <a:ext cx="10515600" cy="1500188"/>
          </a:xfrm>
        </p:spPr>
        <p:txBody>
          <a:bodyPr/>
          <a:lstStyle>
            <a:lvl1pPr marL="0" indent="0">
              <a:buNone/>
              <a:defRPr sz="2400">
                <a:solidFill>
                  <a:schemeClr val="tx1">
                    <a:tint val="75000"/>
                  </a:schemeClr>
                </a:solidFill>
              </a:defRPr>
            </a:lvl1pPr>
            <a:lvl2pPr marL="457170" indent="0">
              <a:buNone/>
              <a:defRPr sz="1900">
                <a:solidFill>
                  <a:schemeClr val="tx1">
                    <a:tint val="75000"/>
                  </a:schemeClr>
                </a:solidFill>
              </a:defRPr>
            </a:lvl2pPr>
            <a:lvl3pPr marL="914342" indent="0">
              <a:buNone/>
              <a:defRPr sz="1800">
                <a:solidFill>
                  <a:schemeClr val="tx1">
                    <a:tint val="75000"/>
                  </a:schemeClr>
                </a:solidFill>
              </a:defRPr>
            </a:lvl3pPr>
            <a:lvl4pPr marL="1371512" indent="0">
              <a:buNone/>
              <a:defRPr sz="1600">
                <a:solidFill>
                  <a:schemeClr val="tx1">
                    <a:tint val="75000"/>
                  </a:schemeClr>
                </a:solidFill>
              </a:defRPr>
            </a:lvl4pPr>
            <a:lvl5pPr marL="1828684" indent="0">
              <a:buNone/>
              <a:defRPr sz="1600">
                <a:solidFill>
                  <a:schemeClr val="tx1">
                    <a:tint val="75000"/>
                  </a:schemeClr>
                </a:solidFill>
              </a:defRPr>
            </a:lvl5pPr>
            <a:lvl6pPr marL="2285854" indent="0">
              <a:buNone/>
              <a:defRPr sz="1600">
                <a:solidFill>
                  <a:schemeClr val="tx1">
                    <a:tint val="75000"/>
                  </a:schemeClr>
                </a:solidFill>
              </a:defRPr>
            </a:lvl6pPr>
            <a:lvl7pPr marL="2743024" indent="0">
              <a:buNone/>
              <a:defRPr sz="1600">
                <a:solidFill>
                  <a:schemeClr val="tx1">
                    <a:tint val="75000"/>
                  </a:schemeClr>
                </a:solidFill>
              </a:defRPr>
            </a:lvl7pPr>
            <a:lvl8pPr marL="3200195" indent="0">
              <a:buNone/>
              <a:defRPr sz="1600">
                <a:solidFill>
                  <a:schemeClr val="tx1">
                    <a:tint val="75000"/>
                  </a:schemeClr>
                </a:solidFill>
              </a:defRPr>
            </a:lvl8pPr>
            <a:lvl9pPr marL="3657366"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768588-5185-49DA-8DB7-C1E2F5A32C71}" type="datetime1">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96602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4"/>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4"/>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2A14B0-2B62-42F7-86DC-BCD811B0FCC3}"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26143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6"/>
            <a:ext cx="5157787" cy="823913"/>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9"/>
            <a:ext cx="5157787" cy="3684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6"/>
            <a:ext cx="5183188" cy="823913"/>
          </a:xfrm>
        </p:spPr>
        <p:txBody>
          <a:bodyPr anchor="b"/>
          <a:lstStyle>
            <a:lvl1pPr marL="0" indent="0">
              <a:buNone/>
              <a:defRPr sz="2400" b="1"/>
            </a:lvl1pPr>
            <a:lvl2pPr marL="457170" indent="0">
              <a:buNone/>
              <a:defRPr sz="1900" b="1"/>
            </a:lvl2pPr>
            <a:lvl3pPr marL="914342" indent="0">
              <a:buNone/>
              <a:defRPr sz="1800" b="1"/>
            </a:lvl3pPr>
            <a:lvl4pPr marL="1371512" indent="0">
              <a:buNone/>
              <a:defRPr sz="1600" b="1"/>
            </a:lvl4pPr>
            <a:lvl5pPr marL="1828684" indent="0">
              <a:buNone/>
              <a:defRPr sz="1600" b="1"/>
            </a:lvl5pPr>
            <a:lvl6pPr marL="2285854" indent="0">
              <a:buNone/>
              <a:defRPr sz="1600" b="1"/>
            </a:lvl6pPr>
            <a:lvl7pPr marL="2743024" indent="0">
              <a:buNone/>
              <a:defRPr sz="1600" b="1"/>
            </a:lvl7pPr>
            <a:lvl8pPr marL="3200195" indent="0">
              <a:buNone/>
              <a:defRPr sz="1600" b="1"/>
            </a:lvl8pPr>
            <a:lvl9pPr marL="365736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9"/>
            <a:ext cx="5183188" cy="36845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B6C11F6-0870-479C-9C82-1E75B14C8C2B}" type="datetime1">
              <a:rPr lang="en-US" smtClean="0"/>
              <a:t>10/29/2019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5766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B56D04-1CF2-4CE4-95AE-5F6817491602}" type="datetime1">
              <a:rPr lang="en-US" smtClean="0"/>
              <a:t>10/29/2019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916525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8D849-ADD8-4DAB-9D80-E3875AEFE5B1}" type="datetime1">
              <a:rPr lang="en-US" smtClean="0"/>
              <a:t>10/29/2019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139325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300"/>
            </a:lvl1pPr>
          </a:lstStyle>
          <a:p>
            <a:r>
              <a:rPr lang="en-US"/>
              <a:t>Click to edit Master title style</a:t>
            </a:r>
          </a:p>
        </p:txBody>
      </p:sp>
      <p:sp>
        <p:nvSpPr>
          <p:cNvPr id="3" name="Content Placeholder 2"/>
          <p:cNvSpPr>
            <a:spLocks noGrp="1"/>
          </p:cNvSpPr>
          <p:nvPr>
            <p:ph idx="1"/>
          </p:nvPr>
        </p:nvSpPr>
        <p:spPr>
          <a:xfrm>
            <a:off x="5183188" y="987426"/>
            <a:ext cx="6172200" cy="4873626"/>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70" indent="0">
              <a:buNone/>
              <a:defRPr sz="1300"/>
            </a:lvl2pPr>
            <a:lvl3pPr marL="914342" indent="0">
              <a:buNone/>
              <a:defRPr sz="1200"/>
            </a:lvl3pPr>
            <a:lvl4pPr marL="1371512" indent="0">
              <a:buNone/>
              <a:defRPr sz="1000"/>
            </a:lvl4pPr>
            <a:lvl5pPr marL="1828684" indent="0">
              <a:buNone/>
              <a:defRPr sz="1000"/>
            </a:lvl5pPr>
            <a:lvl6pPr marL="2285854" indent="0">
              <a:buNone/>
              <a:defRPr sz="1000"/>
            </a:lvl6pPr>
            <a:lvl7pPr marL="2743024" indent="0">
              <a:buNone/>
              <a:defRPr sz="1000"/>
            </a:lvl7pPr>
            <a:lvl8pPr marL="3200195" indent="0">
              <a:buNone/>
              <a:defRPr sz="1000"/>
            </a:lvl8pPr>
            <a:lvl9pPr marL="365736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758368-0ABE-47EC-A225-5EABC0179EAB}"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24124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300"/>
            </a:lvl1pPr>
          </a:lstStyle>
          <a:p>
            <a:r>
              <a:rPr lang="en-US"/>
              <a:t>Click to edit Master title style</a:t>
            </a:r>
          </a:p>
        </p:txBody>
      </p:sp>
      <p:sp>
        <p:nvSpPr>
          <p:cNvPr id="3" name="Picture Placeholder 2"/>
          <p:cNvSpPr>
            <a:spLocks noGrp="1"/>
          </p:cNvSpPr>
          <p:nvPr>
            <p:ph type="pic" idx="1"/>
          </p:nvPr>
        </p:nvSpPr>
        <p:spPr>
          <a:xfrm>
            <a:off x="5183188" y="987426"/>
            <a:ext cx="6172200" cy="4873626"/>
          </a:xfrm>
        </p:spPr>
        <p:txBody>
          <a:bodyPr/>
          <a:lstStyle>
            <a:lvl1pPr marL="0" indent="0">
              <a:buNone/>
              <a:defRPr sz="3300"/>
            </a:lvl1pPr>
            <a:lvl2pPr marL="457170" indent="0">
              <a:buNone/>
              <a:defRPr sz="2800"/>
            </a:lvl2pPr>
            <a:lvl3pPr marL="914342" indent="0">
              <a:buNone/>
              <a:defRPr sz="2400"/>
            </a:lvl3pPr>
            <a:lvl4pPr marL="1371512" indent="0">
              <a:buNone/>
              <a:defRPr sz="1900"/>
            </a:lvl4pPr>
            <a:lvl5pPr marL="1828684" indent="0">
              <a:buNone/>
              <a:defRPr sz="1900"/>
            </a:lvl5pPr>
            <a:lvl6pPr marL="2285854" indent="0">
              <a:buNone/>
              <a:defRPr sz="1900"/>
            </a:lvl6pPr>
            <a:lvl7pPr marL="2743024" indent="0">
              <a:buNone/>
              <a:defRPr sz="1900"/>
            </a:lvl7pPr>
            <a:lvl8pPr marL="3200195" indent="0">
              <a:buNone/>
              <a:defRPr sz="1900"/>
            </a:lvl8pPr>
            <a:lvl9pPr marL="3657366" indent="0">
              <a:buNone/>
              <a:defRPr sz="1900"/>
            </a:lvl9pPr>
          </a:lstStyle>
          <a:p>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70" indent="0">
              <a:buNone/>
              <a:defRPr sz="1300"/>
            </a:lvl2pPr>
            <a:lvl3pPr marL="914342" indent="0">
              <a:buNone/>
              <a:defRPr sz="1200"/>
            </a:lvl3pPr>
            <a:lvl4pPr marL="1371512" indent="0">
              <a:buNone/>
              <a:defRPr sz="1000"/>
            </a:lvl4pPr>
            <a:lvl5pPr marL="1828684" indent="0">
              <a:buNone/>
              <a:defRPr sz="1000"/>
            </a:lvl5pPr>
            <a:lvl6pPr marL="2285854" indent="0">
              <a:buNone/>
              <a:defRPr sz="1000"/>
            </a:lvl6pPr>
            <a:lvl7pPr marL="2743024" indent="0">
              <a:buNone/>
              <a:defRPr sz="1000"/>
            </a:lvl7pPr>
            <a:lvl8pPr marL="3200195" indent="0">
              <a:buNone/>
              <a:defRPr sz="1000"/>
            </a:lvl8pPr>
            <a:lvl9pPr marL="365736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0DC5A9-7C63-4942-A1AB-DBCBBB1D9047}" type="datetime1">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1FA664-D0D0-47A9-8280-C4449130F463}" type="slidenum">
              <a:rPr lang="en-US" smtClean="0"/>
              <a:t>‹#›</a:t>
            </a:fld>
            <a:endParaRPr lang="en-US" dirty="0"/>
          </a:p>
        </p:txBody>
      </p:sp>
    </p:spTree>
    <p:extLst>
      <p:ext uri="{BB962C8B-B14F-4D97-AF65-F5344CB8AC3E}">
        <p14:creationId xmlns:p14="http://schemas.microsoft.com/office/powerpoint/2010/main" val="368385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35" tIns="45717" rIns="91435" bIns="45717" rtlCol="0" anchor="ctr">
            <a:normAutofit/>
          </a:bodyPr>
          <a:lstStyle/>
          <a:p>
            <a:r>
              <a:rPr lang="en-US"/>
              <a:t>Click to edit Master title style</a:t>
            </a:r>
          </a:p>
        </p:txBody>
      </p:sp>
      <p:sp>
        <p:nvSpPr>
          <p:cNvPr id="3" name="Text Placeholder 2"/>
          <p:cNvSpPr>
            <a:spLocks noGrp="1"/>
          </p:cNvSpPr>
          <p:nvPr>
            <p:ph type="body" idx="1"/>
          </p:nvPr>
        </p:nvSpPr>
        <p:spPr>
          <a:xfrm>
            <a:off x="838200" y="1825624"/>
            <a:ext cx="10515600" cy="4351339"/>
          </a:xfrm>
          <a:prstGeom prst="rect">
            <a:avLst/>
          </a:prstGeom>
        </p:spPr>
        <p:txBody>
          <a:bodyPr vert="horz" lIns="91435" tIns="45717" rIns="91435" bIns="4571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4"/>
          </a:xfrm>
          <a:prstGeom prst="rect">
            <a:avLst/>
          </a:prstGeom>
        </p:spPr>
        <p:txBody>
          <a:bodyPr vert="horz" lIns="91435" tIns="45717" rIns="91435" bIns="45717" rtlCol="0" anchor="ctr"/>
          <a:lstStyle>
            <a:lvl1pPr algn="l">
              <a:defRPr sz="1200">
                <a:solidFill>
                  <a:schemeClr val="tx1">
                    <a:tint val="75000"/>
                  </a:schemeClr>
                </a:solidFill>
              </a:defRPr>
            </a:lvl1pPr>
          </a:lstStyle>
          <a:p>
            <a:fld id="{D50F4DAE-6A81-4767-A3EE-8AEC53C35F4B}" type="datetime1">
              <a:rPr lang="en-US" smtClean="0"/>
              <a:t>10/29/2019</a:t>
            </a:fld>
            <a:endParaRPr lang="en-US" dirty="0"/>
          </a:p>
        </p:txBody>
      </p:sp>
      <p:sp>
        <p:nvSpPr>
          <p:cNvPr id="5" name="Footer Placeholder 4"/>
          <p:cNvSpPr>
            <a:spLocks noGrp="1"/>
          </p:cNvSpPr>
          <p:nvPr>
            <p:ph type="ftr" sz="quarter" idx="3"/>
          </p:nvPr>
        </p:nvSpPr>
        <p:spPr>
          <a:xfrm>
            <a:off x="4038600" y="6356352"/>
            <a:ext cx="4114800" cy="365124"/>
          </a:xfrm>
          <a:prstGeom prst="rect">
            <a:avLst/>
          </a:prstGeom>
        </p:spPr>
        <p:txBody>
          <a:bodyPr vert="horz" lIns="91435" tIns="45717" rIns="91435" bIns="45717"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4"/>
          </a:xfrm>
          <a:prstGeom prst="rect">
            <a:avLst/>
          </a:prstGeom>
        </p:spPr>
        <p:txBody>
          <a:bodyPr vert="horz" lIns="91435" tIns="45717" rIns="91435" bIns="45717" rtlCol="0" anchor="ctr"/>
          <a:lstStyle>
            <a:lvl1pPr algn="r">
              <a:defRPr sz="1200">
                <a:solidFill>
                  <a:schemeClr val="tx1">
                    <a:tint val="75000"/>
                  </a:schemeClr>
                </a:solidFill>
              </a:defRPr>
            </a:lvl1pPr>
          </a:lstStyle>
          <a:p>
            <a:fld id="{F01FA664-D0D0-47A9-8280-C4449130F463}" type="slidenum">
              <a:rPr lang="en-US" smtClean="0"/>
              <a:t>‹#›</a:t>
            </a:fld>
            <a:endParaRPr lang="en-US" dirty="0"/>
          </a:p>
        </p:txBody>
      </p:sp>
    </p:spTree>
    <p:extLst>
      <p:ext uri="{BB962C8B-B14F-4D97-AF65-F5344CB8AC3E}">
        <p14:creationId xmlns:p14="http://schemas.microsoft.com/office/powerpoint/2010/main" val="2072335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42"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585" indent="-228585" algn="l" defTabSz="91434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7" indent="-228585" algn="l" defTabSz="91434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27" indent="-228585" algn="l" defTabSz="914342"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3pPr>
      <a:lvl4pPr marL="1600097"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69"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39"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10"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81"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51" indent="-228585" algn="l" defTabSz="91434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35" tIns="45717" rIns="91435" bIns="45717"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35" tIns="45717" rIns="91435"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4"/>
          </a:xfrm>
          <a:prstGeom prst="rect">
            <a:avLst/>
          </a:prstGeom>
        </p:spPr>
        <p:txBody>
          <a:bodyPr vert="horz" lIns="91435" tIns="45717" rIns="91435" bIns="45717" rtlCol="0" anchor="ctr"/>
          <a:lstStyle>
            <a:lvl1pPr algn="l">
              <a:defRPr sz="1200">
                <a:solidFill>
                  <a:schemeClr val="tx1">
                    <a:tint val="75000"/>
                  </a:schemeClr>
                </a:solidFill>
              </a:defRPr>
            </a:lvl1pPr>
          </a:lstStyle>
          <a:p>
            <a:fld id="{1CE7422E-678C-4B4E-84B1-0440F6F916B0}" type="datetime1">
              <a:rPr lang="en-US" smtClean="0"/>
              <a:t>10/29/2019</a:t>
            </a:fld>
            <a:endParaRPr lang="en-US" dirty="0"/>
          </a:p>
        </p:txBody>
      </p:sp>
      <p:sp>
        <p:nvSpPr>
          <p:cNvPr id="5" name="Footer Placeholder 4"/>
          <p:cNvSpPr>
            <a:spLocks noGrp="1"/>
          </p:cNvSpPr>
          <p:nvPr>
            <p:ph type="ftr" sz="quarter" idx="3"/>
          </p:nvPr>
        </p:nvSpPr>
        <p:spPr>
          <a:xfrm>
            <a:off x="4165600" y="6356352"/>
            <a:ext cx="3860800" cy="365124"/>
          </a:xfrm>
          <a:prstGeom prst="rect">
            <a:avLst/>
          </a:prstGeom>
        </p:spPr>
        <p:txBody>
          <a:bodyPr vert="horz" lIns="91435" tIns="45717" rIns="91435" bIns="45717"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2"/>
            <a:ext cx="2844800" cy="365124"/>
          </a:xfrm>
          <a:prstGeom prst="rect">
            <a:avLst/>
          </a:prstGeom>
        </p:spPr>
        <p:txBody>
          <a:bodyPr vert="horz" lIns="91435" tIns="45717" rIns="91435" bIns="45717" rtlCol="0" anchor="ctr"/>
          <a:lstStyle>
            <a:lvl1pPr algn="r">
              <a:defRPr sz="1200">
                <a:solidFill>
                  <a:schemeClr val="tx1">
                    <a:tint val="75000"/>
                  </a:schemeClr>
                </a:solidFill>
              </a:defRPr>
            </a:lvl1pPr>
          </a:lstStyle>
          <a:p>
            <a:fld id="{D65D629D-1AD7-4DFC-AD8F-027181D490DA}" type="slidenum">
              <a:rPr lang="en-US" smtClean="0"/>
              <a:t>‹#›</a:t>
            </a:fld>
            <a:endParaRPr lang="en-US" dirty="0"/>
          </a:p>
        </p:txBody>
      </p:sp>
    </p:spTree>
    <p:extLst>
      <p:ext uri="{BB962C8B-B14F-4D97-AF65-F5344CB8AC3E}">
        <p14:creationId xmlns:p14="http://schemas.microsoft.com/office/powerpoint/2010/main" val="3228698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342" rtl="0" eaLnBrk="1" latinLnBrk="0" hangingPunct="1">
        <a:spcBef>
          <a:spcPct val="0"/>
        </a:spcBef>
        <a:buNone/>
        <a:defRPr sz="4500" kern="1200">
          <a:solidFill>
            <a:schemeClr val="tx1"/>
          </a:solidFill>
          <a:latin typeface="+mj-lt"/>
          <a:ea typeface="+mj-ea"/>
          <a:cs typeface="+mj-cs"/>
        </a:defRPr>
      </a:lvl1pPr>
    </p:titleStyle>
    <p:bodyStyle>
      <a:lvl1pPr marL="342878" indent="-342878" algn="l" defTabSz="91434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1pPr>
      <a:lvl2pPr marL="742902" indent="-285732" algn="l" defTabSz="914342"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7" indent="-228585" algn="l" defTabSz="91434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97"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4pPr>
      <a:lvl5pPr marL="2057269"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5pPr>
      <a:lvl6pPr marL="2514439"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971610"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428781"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885951" indent="-228585" algn="l" defTabSz="914342"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4342" rtl="0" eaLnBrk="1" latinLnBrk="0" hangingPunct="1">
        <a:defRPr sz="1800" kern="1200">
          <a:solidFill>
            <a:schemeClr val="tx1"/>
          </a:solidFill>
          <a:latin typeface="+mn-lt"/>
          <a:ea typeface="+mn-ea"/>
          <a:cs typeface="+mn-cs"/>
        </a:defRPr>
      </a:lvl1pPr>
      <a:lvl2pPr marL="457170"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2" algn="l" defTabSz="914342" rtl="0" eaLnBrk="1" latinLnBrk="0" hangingPunct="1">
        <a:defRPr sz="1800" kern="1200">
          <a:solidFill>
            <a:schemeClr val="tx1"/>
          </a:solidFill>
          <a:latin typeface="+mn-lt"/>
          <a:ea typeface="+mn-ea"/>
          <a:cs typeface="+mn-cs"/>
        </a:defRPr>
      </a:lvl4pPr>
      <a:lvl5pPr marL="1828684" algn="l" defTabSz="914342" rtl="0" eaLnBrk="1" latinLnBrk="0" hangingPunct="1">
        <a:defRPr sz="1800" kern="1200">
          <a:solidFill>
            <a:schemeClr val="tx1"/>
          </a:solidFill>
          <a:latin typeface="+mn-lt"/>
          <a:ea typeface="+mn-ea"/>
          <a:cs typeface="+mn-cs"/>
        </a:defRPr>
      </a:lvl5pPr>
      <a:lvl6pPr marL="2285854"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White">
      <p:bgPr>
        <a:solidFill>
          <a:srgbClr val="00549E"/>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2" y="228602"/>
            <a:ext cx="109728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3075" name="Rectangle 3"/>
          <p:cNvSpPr>
            <a:spLocks noGrp="1" noChangeArrowheads="1"/>
          </p:cNvSpPr>
          <p:nvPr>
            <p:ph type="body" idx="1"/>
          </p:nvPr>
        </p:nvSpPr>
        <p:spPr bwMode="auto">
          <a:xfrm>
            <a:off x="609602" y="1165228"/>
            <a:ext cx="10972800" cy="4930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873101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l" rtl="0" eaLnBrk="0" fontAlgn="base" hangingPunct="0">
        <a:spcBef>
          <a:spcPct val="0"/>
        </a:spcBef>
        <a:spcAft>
          <a:spcPct val="0"/>
        </a:spcAft>
        <a:defRPr sz="2223">
          <a:solidFill>
            <a:schemeClr val="bg1"/>
          </a:solidFill>
          <a:effectLst>
            <a:outerShdw blurRad="38100" dist="38100" dir="2700000" algn="tl">
              <a:srgbClr val="000000">
                <a:alpha val="43137"/>
              </a:srgbClr>
            </a:outerShdw>
          </a:effectLst>
          <a:latin typeface="Arial" pitchFamily="34" charset="0"/>
          <a:ea typeface="+mj-ea"/>
          <a:cs typeface="Arial" pitchFamily="34" charset="0"/>
        </a:defRPr>
      </a:lvl1pPr>
      <a:lvl2pPr algn="l" rtl="0" eaLnBrk="0" fontAlgn="base" hangingPunct="0">
        <a:spcBef>
          <a:spcPct val="0"/>
        </a:spcBef>
        <a:spcAft>
          <a:spcPct val="0"/>
        </a:spcAft>
        <a:defRPr sz="2223">
          <a:solidFill>
            <a:schemeClr val="bg1"/>
          </a:solidFill>
          <a:latin typeface="Arial" charset="0"/>
          <a:cs typeface="Arial" charset="0"/>
        </a:defRPr>
      </a:lvl2pPr>
      <a:lvl3pPr algn="l" rtl="0" eaLnBrk="0" fontAlgn="base" hangingPunct="0">
        <a:spcBef>
          <a:spcPct val="0"/>
        </a:spcBef>
        <a:spcAft>
          <a:spcPct val="0"/>
        </a:spcAft>
        <a:defRPr sz="2223">
          <a:solidFill>
            <a:schemeClr val="bg1"/>
          </a:solidFill>
          <a:latin typeface="Arial" charset="0"/>
          <a:cs typeface="Arial" charset="0"/>
        </a:defRPr>
      </a:lvl3pPr>
      <a:lvl4pPr algn="l" rtl="0" eaLnBrk="0" fontAlgn="base" hangingPunct="0">
        <a:spcBef>
          <a:spcPct val="0"/>
        </a:spcBef>
        <a:spcAft>
          <a:spcPct val="0"/>
        </a:spcAft>
        <a:defRPr sz="2223">
          <a:solidFill>
            <a:schemeClr val="bg1"/>
          </a:solidFill>
          <a:latin typeface="Arial" charset="0"/>
          <a:cs typeface="Arial" charset="0"/>
        </a:defRPr>
      </a:lvl4pPr>
      <a:lvl5pPr algn="l" rtl="0" eaLnBrk="0" fontAlgn="base" hangingPunct="0">
        <a:spcBef>
          <a:spcPct val="0"/>
        </a:spcBef>
        <a:spcAft>
          <a:spcPct val="0"/>
        </a:spcAft>
        <a:defRPr sz="2223">
          <a:solidFill>
            <a:schemeClr val="bg1"/>
          </a:solidFill>
          <a:latin typeface="Arial" charset="0"/>
          <a:cs typeface="Arial" charset="0"/>
        </a:defRPr>
      </a:lvl5pPr>
      <a:lvl6pPr marL="254051" algn="ctr" rtl="0" eaLnBrk="1" fontAlgn="base" hangingPunct="1">
        <a:spcBef>
          <a:spcPct val="0"/>
        </a:spcBef>
        <a:spcAft>
          <a:spcPct val="0"/>
        </a:spcAft>
        <a:defRPr sz="2445">
          <a:solidFill>
            <a:schemeClr val="tx2"/>
          </a:solidFill>
          <a:latin typeface="Arial" charset="0"/>
        </a:defRPr>
      </a:lvl6pPr>
      <a:lvl7pPr marL="508103" algn="ctr" rtl="0" eaLnBrk="1" fontAlgn="base" hangingPunct="1">
        <a:spcBef>
          <a:spcPct val="0"/>
        </a:spcBef>
        <a:spcAft>
          <a:spcPct val="0"/>
        </a:spcAft>
        <a:defRPr sz="2445">
          <a:solidFill>
            <a:schemeClr val="tx2"/>
          </a:solidFill>
          <a:latin typeface="Arial" charset="0"/>
        </a:defRPr>
      </a:lvl7pPr>
      <a:lvl8pPr marL="762154" algn="ctr" rtl="0" eaLnBrk="1" fontAlgn="base" hangingPunct="1">
        <a:spcBef>
          <a:spcPct val="0"/>
        </a:spcBef>
        <a:spcAft>
          <a:spcPct val="0"/>
        </a:spcAft>
        <a:defRPr sz="2445">
          <a:solidFill>
            <a:schemeClr val="tx2"/>
          </a:solidFill>
          <a:latin typeface="Arial" charset="0"/>
        </a:defRPr>
      </a:lvl8pPr>
      <a:lvl9pPr marL="1016206" algn="ctr" rtl="0" eaLnBrk="1" fontAlgn="base" hangingPunct="1">
        <a:spcBef>
          <a:spcPct val="0"/>
        </a:spcBef>
        <a:spcAft>
          <a:spcPct val="0"/>
        </a:spcAft>
        <a:defRPr sz="2445">
          <a:solidFill>
            <a:schemeClr val="tx2"/>
          </a:solidFill>
          <a:latin typeface="Arial" charset="0"/>
        </a:defRPr>
      </a:lvl9pPr>
    </p:titleStyle>
    <p:bodyStyle>
      <a:lvl1pPr marL="190538" indent="-190538" algn="l" rtl="0" eaLnBrk="0" fontAlgn="base" hangingPunct="0">
        <a:spcBef>
          <a:spcPct val="20000"/>
        </a:spcBef>
        <a:spcAft>
          <a:spcPct val="0"/>
        </a:spcAft>
        <a:buFont typeface="Arial" charset="0"/>
        <a:defRPr lang="en-US" sz="1778" dirty="0">
          <a:solidFill>
            <a:schemeClr val="bg1"/>
          </a:solidFill>
          <a:latin typeface="Arial" pitchFamily="34" charset="0"/>
          <a:ea typeface="+mn-ea"/>
          <a:cs typeface="Arial" pitchFamily="34" charset="0"/>
        </a:defRPr>
      </a:lvl1pPr>
      <a:lvl2pPr marL="412834" indent="-158782" algn="l" rtl="0" eaLnBrk="0" fontAlgn="base" hangingPunct="0">
        <a:spcBef>
          <a:spcPct val="20000"/>
        </a:spcBef>
        <a:spcAft>
          <a:spcPct val="0"/>
        </a:spcAft>
        <a:buFont typeface="Arial" charset="0"/>
        <a:buChar char="•"/>
        <a:defRPr lang="en-US" sz="1778" dirty="0">
          <a:solidFill>
            <a:schemeClr val="bg1"/>
          </a:solidFill>
          <a:latin typeface="Arial" pitchFamily="34" charset="0"/>
          <a:ea typeface="+mn-ea"/>
          <a:cs typeface="Arial" pitchFamily="34" charset="0"/>
        </a:defRPr>
      </a:lvl2pPr>
      <a:lvl3pPr marL="635128" indent="-127025" algn="l" rtl="0" eaLnBrk="0" fontAlgn="base" hangingPunct="0">
        <a:spcBef>
          <a:spcPct val="20000"/>
        </a:spcBef>
        <a:spcAft>
          <a:spcPct val="0"/>
        </a:spcAft>
        <a:buFont typeface="Arial" charset="0"/>
        <a:buChar char="•"/>
        <a:defRPr lang="en-US" sz="1778" dirty="0">
          <a:solidFill>
            <a:schemeClr val="bg1"/>
          </a:solidFill>
          <a:latin typeface="Arial" pitchFamily="34" charset="0"/>
          <a:ea typeface="+mn-ea"/>
          <a:cs typeface="Arial" pitchFamily="34" charset="0"/>
        </a:defRPr>
      </a:lvl3pPr>
      <a:lvl4pPr marL="889179" indent="-127025" algn="l" rtl="0" eaLnBrk="0" fontAlgn="base" hangingPunct="0">
        <a:spcBef>
          <a:spcPct val="20000"/>
        </a:spcBef>
        <a:spcAft>
          <a:spcPct val="0"/>
        </a:spcAft>
        <a:buChar char="–"/>
        <a:defRPr lang="en-US" sz="1333" dirty="0">
          <a:solidFill>
            <a:schemeClr val="bg1"/>
          </a:solidFill>
          <a:latin typeface="Arial" pitchFamily="34" charset="0"/>
          <a:ea typeface="+mn-ea"/>
          <a:cs typeface="Arial" pitchFamily="34" charset="0"/>
        </a:defRPr>
      </a:lvl4pPr>
      <a:lvl5pPr marL="1143230" indent="-127025" algn="l" rtl="0" eaLnBrk="0" fontAlgn="base" hangingPunct="0">
        <a:spcBef>
          <a:spcPct val="20000"/>
        </a:spcBef>
        <a:spcAft>
          <a:spcPct val="0"/>
        </a:spcAft>
        <a:buChar char="»"/>
        <a:defRPr lang="en-US" sz="1333" dirty="0">
          <a:solidFill>
            <a:schemeClr val="bg1"/>
          </a:solidFill>
          <a:latin typeface="Arial" pitchFamily="34" charset="0"/>
          <a:ea typeface="+mn-ea"/>
          <a:cs typeface="Arial" pitchFamily="34" charset="0"/>
        </a:defRPr>
      </a:lvl5pPr>
      <a:lvl6pPr marL="1397282" indent="-127025" algn="l" rtl="0" eaLnBrk="1" fontAlgn="base" hangingPunct="1">
        <a:spcBef>
          <a:spcPct val="20000"/>
        </a:spcBef>
        <a:spcAft>
          <a:spcPct val="0"/>
        </a:spcAft>
        <a:buChar char="»"/>
        <a:defRPr sz="1112">
          <a:solidFill>
            <a:schemeClr val="tx1"/>
          </a:solidFill>
          <a:latin typeface="+mn-lt"/>
        </a:defRPr>
      </a:lvl6pPr>
      <a:lvl7pPr marL="1651332" indent="-127025" algn="l" rtl="0" eaLnBrk="1" fontAlgn="base" hangingPunct="1">
        <a:spcBef>
          <a:spcPct val="20000"/>
        </a:spcBef>
        <a:spcAft>
          <a:spcPct val="0"/>
        </a:spcAft>
        <a:buChar char="»"/>
        <a:defRPr sz="1112">
          <a:solidFill>
            <a:schemeClr val="tx1"/>
          </a:solidFill>
          <a:latin typeface="+mn-lt"/>
        </a:defRPr>
      </a:lvl7pPr>
      <a:lvl8pPr marL="1905385" indent="-127025" algn="l" rtl="0" eaLnBrk="1" fontAlgn="base" hangingPunct="1">
        <a:spcBef>
          <a:spcPct val="20000"/>
        </a:spcBef>
        <a:spcAft>
          <a:spcPct val="0"/>
        </a:spcAft>
        <a:buChar char="»"/>
        <a:defRPr sz="1112">
          <a:solidFill>
            <a:schemeClr val="tx1"/>
          </a:solidFill>
          <a:latin typeface="+mn-lt"/>
        </a:defRPr>
      </a:lvl8pPr>
      <a:lvl9pPr marL="2159435" indent="-127025" algn="l" rtl="0" eaLnBrk="1" fontAlgn="base" hangingPunct="1">
        <a:spcBef>
          <a:spcPct val="20000"/>
        </a:spcBef>
        <a:spcAft>
          <a:spcPct val="0"/>
        </a:spcAft>
        <a:buChar char="»"/>
        <a:defRPr sz="1112">
          <a:solidFill>
            <a:schemeClr val="tx1"/>
          </a:solidFill>
          <a:latin typeface="+mn-lt"/>
        </a:defRPr>
      </a:lvl9pPr>
    </p:bodyStyle>
    <p:otherStyle>
      <a:defPPr>
        <a:defRPr lang="en-US"/>
      </a:defPPr>
      <a:lvl1pPr marL="0" algn="l" defTabSz="508103" rtl="0" eaLnBrk="1" latinLnBrk="0" hangingPunct="1">
        <a:defRPr sz="1000" kern="1200">
          <a:solidFill>
            <a:schemeClr val="tx1"/>
          </a:solidFill>
          <a:latin typeface="+mn-lt"/>
          <a:ea typeface="+mn-ea"/>
          <a:cs typeface="+mn-cs"/>
        </a:defRPr>
      </a:lvl1pPr>
      <a:lvl2pPr marL="254051" algn="l" defTabSz="508103" rtl="0" eaLnBrk="1" latinLnBrk="0" hangingPunct="1">
        <a:defRPr sz="1000" kern="1200">
          <a:solidFill>
            <a:schemeClr val="tx1"/>
          </a:solidFill>
          <a:latin typeface="+mn-lt"/>
          <a:ea typeface="+mn-ea"/>
          <a:cs typeface="+mn-cs"/>
        </a:defRPr>
      </a:lvl2pPr>
      <a:lvl3pPr marL="508103" algn="l" defTabSz="508103" rtl="0" eaLnBrk="1" latinLnBrk="0" hangingPunct="1">
        <a:defRPr sz="1000" kern="1200">
          <a:solidFill>
            <a:schemeClr val="tx1"/>
          </a:solidFill>
          <a:latin typeface="+mn-lt"/>
          <a:ea typeface="+mn-ea"/>
          <a:cs typeface="+mn-cs"/>
        </a:defRPr>
      </a:lvl3pPr>
      <a:lvl4pPr marL="762154" algn="l" defTabSz="508103" rtl="0" eaLnBrk="1" latinLnBrk="0" hangingPunct="1">
        <a:defRPr sz="1000" kern="1200">
          <a:solidFill>
            <a:schemeClr val="tx1"/>
          </a:solidFill>
          <a:latin typeface="+mn-lt"/>
          <a:ea typeface="+mn-ea"/>
          <a:cs typeface="+mn-cs"/>
        </a:defRPr>
      </a:lvl4pPr>
      <a:lvl5pPr marL="1016206" algn="l" defTabSz="508103" rtl="0" eaLnBrk="1" latinLnBrk="0" hangingPunct="1">
        <a:defRPr sz="1000" kern="1200">
          <a:solidFill>
            <a:schemeClr val="tx1"/>
          </a:solidFill>
          <a:latin typeface="+mn-lt"/>
          <a:ea typeface="+mn-ea"/>
          <a:cs typeface="+mn-cs"/>
        </a:defRPr>
      </a:lvl5pPr>
      <a:lvl6pPr marL="1270256" algn="l" defTabSz="508103" rtl="0" eaLnBrk="1" latinLnBrk="0" hangingPunct="1">
        <a:defRPr sz="1000" kern="1200">
          <a:solidFill>
            <a:schemeClr val="tx1"/>
          </a:solidFill>
          <a:latin typeface="+mn-lt"/>
          <a:ea typeface="+mn-ea"/>
          <a:cs typeface="+mn-cs"/>
        </a:defRPr>
      </a:lvl6pPr>
      <a:lvl7pPr marL="1524307" algn="l" defTabSz="508103" rtl="0" eaLnBrk="1" latinLnBrk="0" hangingPunct="1">
        <a:defRPr sz="1000" kern="1200">
          <a:solidFill>
            <a:schemeClr val="tx1"/>
          </a:solidFill>
          <a:latin typeface="+mn-lt"/>
          <a:ea typeface="+mn-ea"/>
          <a:cs typeface="+mn-cs"/>
        </a:defRPr>
      </a:lvl7pPr>
      <a:lvl8pPr marL="1778358" algn="l" defTabSz="508103" rtl="0" eaLnBrk="1" latinLnBrk="0" hangingPunct="1">
        <a:defRPr sz="1000" kern="1200">
          <a:solidFill>
            <a:schemeClr val="tx1"/>
          </a:solidFill>
          <a:latin typeface="+mn-lt"/>
          <a:ea typeface="+mn-ea"/>
          <a:cs typeface="+mn-cs"/>
        </a:defRPr>
      </a:lvl8pPr>
      <a:lvl9pPr marL="2032410" algn="l" defTabSz="508103" rtl="0" eaLnBrk="1" latinLnBrk="0" hangingPunct="1">
        <a:defRPr sz="1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9620249" y="446044"/>
            <a:ext cx="1933575" cy="473710"/>
          </a:xfrm>
          <a:prstGeom prst="rect">
            <a:avLst/>
          </a:prstGeom>
        </p:spPr>
      </p:pic>
      <p:sp>
        <p:nvSpPr>
          <p:cNvPr id="13" name="TextBox 12"/>
          <p:cNvSpPr txBox="1"/>
          <p:nvPr/>
        </p:nvSpPr>
        <p:spPr>
          <a:xfrm>
            <a:off x="4043696" y="1085963"/>
            <a:ext cx="3723607" cy="216325"/>
          </a:xfrm>
          <a:prstGeom prst="rect">
            <a:avLst/>
          </a:prstGeom>
          <a:noFill/>
        </p:spPr>
        <p:txBody>
          <a:bodyPr wrap="square" rtlCol="0">
            <a:spAutoFit/>
          </a:bodyPr>
          <a:lstStyle/>
          <a:p>
            <a:endParaRPr lang="en-GB" dirty="0">
              <a:solidFill>
                <a:prstClr val="black"/>
              </a:solidFill>
            </a:endParaRPr>
          </a:p>
        </p:txBody>
      </p:sp>
      <p:sp>
        <p:nvSpPr>
          <p:cNvPr id="16" name="Rectangle 15"/>
          <p:cNvSpPr/>
          <p:nvPr/>
        </p:nvSpPr>
        <p:spPr>
          <a:xfrm>
            <a:off x="462880" y="1066878"/>
            <a:ext cx="10896600" cy="488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Fragmentation and Customization of ISDA Documents</a:t>
            </a:r>
            <a:endParaRPr lang="en-GB" b="1" dirty="0">
              <a:solidFill>
                <a:prstClr val="white"/>
              </a:solidFill>
            </a:endParaRPr>
          </a:p>
        </p:txBody>
      </p:sp>
      <p:sp>
        <p:nvSpPr>
          <p:cNvPr id="4" name="Slide Number Placeholder 3"/>
          <p:cNvSpPr>
            <a:spLocks noGrp="1"/>
          </p:cNvSpPr>
          <p:nvPr>
            <p:ph type="sldNum" sz="quarter" idx="12"/>
          </p:nvPr>
        </p:nvSpPr>
        <p:spPr/>
        <p:txBody>
          <a:bodyPr/>
          <a:lstStyle/>
          <a:p>
            <a:fld id="{F01FA664-D0D0-47A9-8280-C4449130F463}" type="slidenum">
              <a:rPr lang="en-US" smtClean="0">
                <a:solidFill>
                  <a:prstClr val="black">
                    <a:tint val="75000"/>
                  </a:prstClr>
                </a:solidFill>
              </a:rPr>
              <a:pPr/>
              <a:t>1</a:t>
            </a:fld>
            <a:endParaRPr lang="en-US" dirty="0">
              <a:solidFill>
                <a:prstClr val="black">
                  <a:tint val="75000"/>
                </a:prstClr>
              </a:solidFill>
            </a:endParaRPr>
          </a:p>
        </p:txBody>
      </p:sp>
      <p:sp>
        <p:nvSpPr>
          <p:cNvPr id="198" name="Rectangle 197"/>
          <p:cNvSpPr/>
          <p:nvPr/>
        </p:nvSpPr>
        <p:spPr>
          <a:xfrm>
            <a:off x="457199" y="1768510"/>
            <a:ext cx="4194313" cy="372663"/>
          </a:xfrm>
          <a:prstGeom prst="rect">
            <a:avLst/>
          </a:prstGeom>
        </p:spPr>
        <p:txBody>
          <a:bodyPr wrap="square">
            <a:spAutoFit/>
          </a:bodyPr>
          <a:lstStyle/>
          <a:p>
            <a:pPr marL="457200">
              <a:lnSpc>
                <a:spcPct val="107000"/>
              </a:lnSpc>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457198" y="1695790"/>
            <a:ext cx="10896601" cy="4473340"/>
          </a:xfrm>
          <a:prstGeom prst="rect">
            <a:avLst/>
          </a:prstGeom>
        </p:spPr>
        <p:txBody>
          <a:bodyPr wrap="square">
            <a:spAutoFit/>
          </a:bodyPr>
          <a:lstStyle/>
          <a:p>
            <a:pPr marL="180975" indent="-180975" algn="just">
              <a:lnSpc>
                <a:spcPct val="107000"/>
              </a:lnSpc>
              <a:spcAft>
                <a:spcPts val="800"/>
              </a:spcAft>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ISDA has launched the </a:t>
            </a:r>
            <a:r>
              <a:rPr lang="en-GB"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ISDA Taxonomy and </a:t>
            </a:r>
            <a:r>
              <a:rPr lang="en-GB" sz="14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Clause Library </a:t>
            </a:r>
            <a:r>
              <a:rPr lang="en-GB"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Project</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 introduce greater standardization into the way in which firms negotiate and agree terms in their contracts.</a:t>
            </a:r>
          </a:p>
          <a:p>
            <a:pPr marL="180975"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The continuing customization of standard-form documentation and the bespoke wording agreed between contracting parties across their legal agreement portfolios creates a number of issues for market participants, including:</a:t>
            </a:r>
          </a:p>
          <a:p>
            <a:pPr marL="742920" lvl="1" indent="-285750" algn="just">
              <a:lnSpc>
                <a:spcPct val="107000"/>
              </a:lnSpc>
              <a:spcAft>
                <a:spcPts val="800"/>
              </a:spcAft>
              <a:buFont typeface="Courier New" panose="02070309020205020404" pitchFamily="49" charset="0"/>
              <a:buChar char="o"/>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Lengthy and time-consuming contract negotiation and client on-boarding</a:t>
            </a:r>
          </a:p>
          <a:p>
            <a:pPr marL="742920" lvl="1" indent="-285750" algn="just">
              <a:lnSpc>
                <a:spcPct val="107000"/>
              </a:lnSpc>
              <a:spcAft>
                <a:spcPts val="800"/>
              </a:spcAft>
              <a:buFont typeface="Courier New" panose="02070309020205020404" pitchFamily="49" charset="0"/>
              <a:buChar char="o"/>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Inefficiencies in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regulatory and market-driven repapering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exercises</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20" lvl="1" indent="-285750" algn="just">
              <a:lnSpc>
                <a:spcPct val="107000"/>
              </a:lnSpc>
              <a:spcAft>
                <a:spcPts val="800"/>
              </a:spcAft>
              <a:buFont typeface="Courier New" panose="02070309020205020404" pitchFamily="49" charset="0"/>
              <a:buChar char="o"/>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Inconsistent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or inaccurate regulatory reporting of legal agreement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data, for example under QFC recordkeeping requirements or as part of supervisory and prudential oversight</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742920" lvl="1" indent="-285750" algn="just">
              <a:lnSpc>
                <a:spcPct val="107000"/>
              </a:lnSpc>
              <a:spcAft>
                <a:spcPts val="800"/>
              </a:spcAft>
              <a:buFont typeface="Courier New" panose="02070309020205020404" pitchFamily="49" charset="0"/>
              <a:buChar char="o"/>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Increased manual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intervention and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verification of legal agreement data</a:t>
            </a:r>
          </a:p>
          <a:p>
            <a:pPr marL="742920" lvl="1" indent="-285750" algn="just">
              <a:lnSpc>
                <a:spcPct val="107000"/>
              </a:lnSpc>
              <a:spcAft>
                <a:spcPts val="800"/>
              </a:spcAft>
              <a:buFont typeface="Courier New" panose="02070309020205020404" pitchFamily="49" charset="0"/>
              <a:buChar char="o"/>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Reduction in the efficiency, accuracy and interoperability of systems designed to monitor important business and operational functions such as netting enforceability, liquidity and counterparty credit-risk </a:t>
            </a:r>
          </a:p>
          <a:p>
            <a:pPr marL="742920" lvl="1" indent="-285750" algn="just">
              <a:lnSpc>
                <a:spcPct val="107000"/>
              </a:lnSpc>
              <a:spcAft>
                <a:spcPts val="800"/>
              </a:spcAft>
              <a:buFont typeface="Courier New" panose="02070309020205020404" pitchFamily="49" charset="0"/>
              <a:buChar char="o"/>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Creates obstacle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digitization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of legal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documentation and the development of new technologies, such as smart derivatives contracts</a:t>
            </a:r>
            <a:endPar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The ISDA Taxonomy and Clause Library will address these challenges by introducing greater standardization into the way in which firms and negotiate and agree terms in their contracts and in how they categorize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and manage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the legal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agreement data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within those contractual terms.</a:t>
            </a:r>
          </a:p>
          <a:p>
            <a:pPr marL="819120" lvl="1" indent="-180975" algn="just">
              <a:lnSpc>
                <a:spcPct val="107000"/>
              </a:lnSpc>
              <a:spcAft>
                <a:spcPts val="800"/>
              </a:spcAft>
              <a:buFont typeface="Arial" panose="020B0604020202020204" pitchFamily="34" charset="0"/>
              <a:buChar char="•"/>
            </a:pPr>
            <a:endPar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5023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9620249" y="446044"/>
            <a:ext cx="1933575" cy="473710"/>
          </a:xfrm>
          <a:prstGeom prst="rect">
            <a:avLst/>
          </a:prstGeom>
        </p:spPr>
      </p:pic>
      <p:sp>
        <p:nvSpPr>
          <p:cNvPr id="13" name="TextBox 12"/>
          <p:cNvSpPr txBox="1"/>
          <p:nvPr/>
        </p:nvSpPr>
        <p:spPr>
          <a:xfrm>
            <a:off x="4043696" y="1085963"/>
            <a:ext cx="3723607" cy="216325"/>
          </a:xfrm>
          <a:prstGeom prst="rect">
            <a:avLst/>
          </a:prstGeom>
          <a:noFill/>
        </p:spPr>
        <p:txBody>
          <a:bodyPr wrap="square" rtlCol="0">
            <a:spAutoFit/>
          </a:bodyPr>
          <a:lstStyle/>
          <a:p>
            <a:endParaRPr lang="en-GB" dirty="0">
              <a:solidFill>
                <a:prstClr val="black"/>
              </a:solidFill>
            </a:endParaRPr>
          </a:p>
        </p:txBody>
      </p:sp>
      <p:sp>
        <p:nvSpPr>
          <p:cNvPr id="16" name="Rectangle 15"/>
          <p:cNvSpPr/>
          <p:nvPr/>
        </p:nvSpPr>
        <p:spPr>
          <a:xfrm>
            <a:off x="462880" y="1066878"/>
            <a:ext cx="10896600" cy="488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ISDA Taxonomy and Clause Library Project</a:t>
            </a:r>
            <a:endParaRPr lang="en-GB" b="1" dirty="0">
              <a:solidFill>
                <a:prstClr val="white"/>
              </a:solidFill>
            </a:endParaRPr>
          </a:p>
        </p:txBody>
      </p:sp>
      <p:sp>
        <p:nvSpPr>
          <p:cNvPr id="4" name="Slide Number Placeholder 3"/>
          <p:cNvSpPr>
            <a:spLocks noGrp="1"/>
          </p:cNvSpPr>
          <p:nvPr>
            <p:ph type="sldNum" sz="quarter" idx="12"/>
          </p:nvPr>
        </p:nvSpPr>
        <p:spPr>
          <a:xfrm>
            <a:off x="8616280" y="6613645"/>
            <a:ext cx="2743200" cy="365124"/>
          </a:xfrm>
        </p:spPr>
        <p:txBody>
          <a:bodyPr/>
          <a:lstStyle/>
          <a:p>
            <a:fld id="{F01FA664-D0D0-47A9-8280-C4449130F463}" type="slidenum">
              <a:rPr lang="en-US" smtClean="0">
                <a:solidFill>
                  <a:prstClr val="black">
                    <a:tint val="75000"/>
                  </a:prstClr>
                </a:solidFill>
              </a:rPr>
              <a:pPr/>
              <a:t>2</a:t>
            </a:fld>
            <a:endParaRPr lang="en-US" dirty="0">
              <a:solidFill>
                <a:prstClr val="black">
                  <a:tint val="75000"/>
                </a:prstClr>
              </a:solidFill>
            </a:endParaRPr>
          </a:p>
        </p:txBody>
      </p:sp>
      <p:sp>
        <p:nvSpPr>
          <p:cNvPr id="198" name="Rectangle 197"/>
          <p:cNvSpPr/>
          <p:nvPr/>
        </p:nvSpPr>
        <p:spPr>
          <a:xfrm>
            <a:off x="462879" y="1889279"/>
            <a:ext cx="4194313" cy="372663"/>
          </a:xfrm>
          <a:prstGeom prst="rect">
            <a:avLst/>
          </a:prstGeom>
        </p:spPr>
        <p:txBody>
          <a:bodyPr wrap="square">
            <a:spAutoFit/>
          </a:bodyPr>
          <a:lstStyle/>
          <a:p>
            <a:pPr marL="457200">
              <a:lnSpc>
                <a:spcPct val="107000"/>
              </a:lnSpc>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p:cNvSpPr/>
          <p:nvPr/>
        </p:nvSpPr>
        <p:spPr>
          <a:xfrm>
            <a:off x="606391" y="1816558"/>
            <a:ext cx="5062888" cy="453162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107000"/>
              </a:lnSpc>
              <a:spcAft>
                <a:spcPts val="800"/>
              </a:spcAft>
            </a:pPr>
            <a:r>
              <a:rPr lang="en-GB" sz="1600" b="1"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ISDA Master Agreement Taxonomy</a:t>
            </a:r>
            <a:endParaRPr lang="en-GB" sz="1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An industry standard framework for identifying, categorizing and managing legal agreement data within contracts.</a:t>
            </a:r>
          </a:p>
          <a:p>
            <a:pPr algn="just">
              <a:lnSpc>
                <a:spcPct val="107000"/>
              </a:lnSpc>
              <a:spcAft>
                <a:spcPts val="800"/>
              </a:spcAft>
            </a:pPr>
            <a:r>
              <a:rPr lang="en-GB" sz="1400" b="1"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Key Features:</a:t>
            </a:r>
          </a:p>
          <a:p>
            <a:pPr marL="638145" lvl="1" indent="-180975" algn="just">
              <a:lnSpc>
                <a:spcPct val="107000"/>
              </a:lnSpc>
              <a:spcAft>
                <a:spcPts val="800"/>
              </a:spcAft>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epresents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all the material components of the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ISDA Master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Agreement </a:t>
            </a:r>
            <a:endPar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Derived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through a review of many thousands of ISDA Master Agreements and member submissions, as well as consensus developed across ISDA members </a:t>
            </a:r>
            <a:endPar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Allows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identification of all of the key clause variants by reference to clear business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outcomes</a:t>
            </a: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Allows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legacy contract clauses to be classified by clause and clause variant, and codified into data that is capable of providing business intelligence on consumption by a broad stakeholder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set</a:t>
            </a:r>
          </a:p>
          <a:p>
            <a:pPr marL="638145" lvl="1" indent="-180975" algn="just">
              <a:lnSpc>
                <a:spcPct val="107000"/>
              </a:lnSpc>
              <a:spcAft>
                <a:spcPts val="800"/>
              </a:spcAft>
              <a:buFont typeface="Arial" panose="020B0604020202020204" pitchFamily="34" charset="0"/>
              <a:buChar char="•"/>
            </a:pPr>
            <a:r>
              <a:rPr lang="en-GB" sz="14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Focus on legacy contracts</a:t>
            </a:r>
          </a:p>
        </p:txBody>
      </p:sp>
      <p:sp>
        <p:nvSpPr>
          <p:cNvPr id="10" name="Rectangle 9"/>
          <p:cNvSpPr/>
          <p:nvPr/>
        </p:nvSpPr>
        <p:spPr>
          <a:xfrm>
            <a:off x="6497052" y="1816558"/>
            <a:ext cx="4698798" cy="453162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107000"/>
              </a:lnSpc>
              <a:spcAft>
                <a:spcPts val="800"/>
              </a:spcAft>
            </a:pPr>
            <a:r>
              <a:rPr lang="en-GB" sz="1600" b="1"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ISDA Master Agreement Clause Library</a:t>
            </a:r>
            <a:endParaRPr lang="en-GB" sz="1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 clause library to be used when drafting commonly negotiated provisions within the ISDA Master Agreement</a:t>
            </a:r>
          </a:p>
          <a:p>
            <a:pPr algn="just">
              <a:lnSpc>
                <a:spcPct val="107000"/>
              </a:lnSpc>
              <a:spcAft>
                <a:spcPts val="800"/>
              </a:spcAft>
            </a:pPr>
            <a:r>
              <a:rPr lang="en-GB" sz="1400" b="1"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Key Features</a:t>
            </a:r>
            <a:r>
              <a:rPr lang="en-GB" sz="1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t>
            </a:r>
          </a:p>
          <a:p>
            <a:pPr marL="638145" lvl="1" indent="-180975" algn="just">
              <a:lnSpc>
                <a:spcPct val="107000"/>
              </a:lnSpc>
              <a:spcAft>
                <a:spcPts val="800"/>
              </a:spcAft>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Provides standard-form drafting options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for commonly negotiated provisions within the ISDA Master Agreement and the most common variants of those provisions</a:t>
            </a: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Based on clauses and clause variants captured within the ISDA </a:t>
            </a: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Master Agreement </a:t>
            </a: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Taxonomy</a:t>
            </a: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Reduces the amount of time and resources spent negotiating wording to reach an agreed commercial position</a:t>
            </a:r>
          </a:p>
          <a:p>
            <a:pPr marL="638145" lvl="1" indent="-180975" algn="just">
              <a:lnSpc>
                <a:spcPct val="107000"/>
              </a:lnSpc>
              <a:spcAft>
                <a:spcPts val="800"/>
              </a:spcAft>
              <a:buFont typeface="Arial" panose="020B0604020202020204" pitchFamily="34" charset="0"/>
              <a:buChar char="•"/>
            </a:pPr>
            <a:r>
              <a:rPr lang="en-GB" sz="1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Supports the development of technology-enabled contracts delivery solutions, such as ISDA Create.</a:t>
            </a:r>
          </a:p>
          <a:p>
            <a:pPr marL="638145" lvl="1" indent="-180975" algn="just">
              <a:lnSpc>
                <a:spcPct val="107000"/>
              </a:lnSpc>
              <a:spcAft>
                <a:spcPts val="800"/>
              </a:spcAft>
              <a:buFont typeface="Arial" panose="020B0604020202020204" pitchFamily="34" charset="0"/>
              <a:buChar char="•"/>
            </a:pPr>
            <a:r>
              <a:rPr lang="en-GB" sz="14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Focus on new contracts</a:t>
            </a:r>
          </a:p>
        </p:txBody>
      </p:sp>
    </p:spTree>
    <p:extLst>
      <p:ext uri="{BB962C8B-B14F-4D97-AF65-F5344CB8AC3E}">
        <p14:creationId xmlns:p14="http://schemas.microsoft.com/office/powerpoint/2010/main" val="9155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9620249" y="446044"/>
            <a:ext cx="1933575" cy="473710"/>
          </a:xfrm>
          <a:prstGeom prst="rect">
            <a:avLst/>
          </a:prstGeom>
        </p:spPr>
      </p:pic>
      <p:sp>
        <p:nvSpPr>
          <p:cNvPr id="13" name="TextBox 12"/>
          <p:cNvSpPr txBox="1"/>
          <p:nvPr/>
        </p:nvSpPr>
        <p:spPr>
          <a:xfrm>
            <a:off x="4043696" y="1085963"/>
            <a:ext cx="3723607" cy="216325"/>
          </a:xfrm>
          <a:prstGeom prst="rect">
            <a:avLst/>
          </a:prstGeom>
          <a:noFill/>
        </p:spPr>
        <p:txBody>
          <a:bodyPr wrap="square" rtlCol="0">
            <a:spAutoFit/>
          </a:bodyPr>
          <a:lstStyle/>
          <a:p>
            <a:endParaRPr lang="en-GB" dirty="0">
              <a:solidFill>
                <a:prstClr val="black"/>
              </a:solidFill>
            </a:endParaRPr>
          </a:p>
        </p:txBody>
      </p:sp>
      <p:sp>
        <p:nvSpPr>
          <p:cNvPr id="16" name="Rectangle 15"/>
          <p:cNvSpPr/>
          <p:nvPr/>
        </p:nvSpPr>
        <p:spPr>
          <a:xfrm>
            <a:off x="462880" y="1066878"/>
            <a:ext cx="10896600" cy="488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ISDA Master Agreement Taxonomy – Legacy Contracts</a:t>
            </a:r>
            <a:endParaRPr lang="en-GB" b="1" dirty="0">
              <a:solidFill>
                <a:prstClr val="white"/>
              </a:solidFill>
            </a:endParaRPr>
          </a:p>
        </p:txBody>
      </p:sp>
      <p:sp>
        <p:nvSpPr>
          <p:cNvPr id="4" name="Slide Number Placeholder 3"/>
          <p:cNvSpPr>
            <a:spLocks noGrp="1"/>
          </p:cNvSpPr>
          <p:nvPr>
            <p:ph type="sldNum" sz="quarter" idx="12"/>
          </p:nvPr>
        </p:nvSpPr>
        <p:spPr/>
        <p:txBody>
          <a:bodyPr/>
          <a:lstStyle/>
          <a:p>
            <a:fld id="{F01FA664-D0D0-47A9-8280-C4449130F463}" type="slidenum">
              <a:rPr lang="en-US" smtClean="0">
                <a:solidFill>
                  <a:prstClr val="black">
                    <a:tint val="75000"/>
                  </a:prstClr>
                </a:solidFill>
              </a:rPr>
              <a:pPr/>
              <a:t>3</a:t>
            </a:fld>
            <a:endParaRPr lang="en-US" dirty="0">
              <a:solidFill>
                <a:prstClr val="black">
                  <a:tint val="75000"/>
                </a:prstClr>
              </a:solidFill>
            </a:endParaRPr>
          </a:p>
        </p:txBody>
      </p:sp>
      <p:grpSp>
        <p:nvGrpSpPr>
          <p:cNvPr id="65" name="Group 64"/>
          <p:cNvGrpSpPr/>
          <p:nvPr/>
        </p:nvGrpSpPr>
        <p:grpSpPr>
          <a:xfrm>
            <a:off x="4273652" y="3302466"/>
            <a:ext cx="3669963" cy="2996959"/>
            <a:chOff x="4358137" y="1468564"/>
            <a:chExt cx="4637387" cy="3414110"/>
          </a:xfrm>
        </p:grpSpPr>
        <p:grpSp>
          <p:nvGrpSpPr>
            <p:cNvPr id="66" name="Group 65">
              <a:extLst>
                <a:ext uri="{FF2B5EF4-FFF2-40B4-BE49-F238E27FC236}">
                  <a16:creationId xmlns:a16="http://schemas.microsoft.com/office/drawing/2014/main" id="{5DE24CBD-F56B-8844-A7FB-F49478967BC5}"/>
                </a:ext>
              </a:extLst>
            </p:cNvPr>
            <p:cNvGrpSpPr/>
            <p:nvPr/>
          </p:nvGrpSpPr>
          <p:grpSpPr>
            <a:xfrm rot="10800000">
              <a:off x="7166756" y="2670867"/>
              <a:ext cx="1710987" cy="396389"/>
              <a:chOff x="379379" y="787940"/>
              <a:chExt cx="2603309" cy="603115"/>
            </a:xfrm>
            <a:solidFill>
              <a:schemeClr val="accent3"/>
            </a:solidFill>
          </p:grpSpPr>
          <p:sp>
            <p:nvSpPr>
              <p:cNvPr id="118" name="Oval 117">
                <a:extLst>
                  <a:ext uri="{FF2B5EF4-FFF2-40B4-BE49-F238E27FC236}">
                    <a16:creationId xmlns:a16="http://schemas.microsoft.com/office/drawing/2014/main" id="{0AB51943-215E-344C-9861-00FEE7DB3217}"/>
                  </a:ext>
                </a:extLst>
              </p:cNvPr>
              <p:cNvSpPr/>
              <p:nvPr/>
            </p:nvSpPr>
            <p:spPr>
              <a:xfrm>
                <a:off x="379379" y="787940"/>
                <a:ext cx="603115" cy="603115"/>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9" name="Oval 118">
                <a:extLst>
                  <a:ext uri="{FF2B5EF4-FFF2-40B4-BE49-F238E27FC236}">
                    <a16:creationId xmlns:a16="http://schemas.microsoft.com/office/drawing/2014/main" id="{27E39BE7-AE92-EC4F-BB02-F3215E2BCAC9}"/>
                  </a:ext>
                </a:extLst>
              </p:cNvPr>
              <p:cNvSpPr/>
              <p:nvPr/>
            </p:nvSpPr>
            <p:spPr>
              <a:xfrm>
                <a:off x="1046110" y="787940"/>
                <a:ext cx="603115" cy="603115"/>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20" name="Oval 119">
                <a:extLst>
                  <a:ext uri="{FF2B5EF4-FFF2-40B4-BE49-F238E27FC236}">
                    <a16:creationId xmlns:a16="http://schemas.microsoft.com/office/drawing/2014/main" id="{76717204-0641-A244-BCAB-9D48375A5E1A}"/>
                  </a:ext>
                </a:extLst>
              </p:cNvPr>
              <p:cNvSpPr/>
              <p:nvPr/>
            </p:nvSpPr>
            <p:spPr>
              <a:xfrm>
                <a:off x="1712841" y="787940"/>
                <a:ext cx="603115" cy="603115"/>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21" name="Oval 120">
                <a:extLst>
                  <a:ext uri="{FF2B5EF4-FFF2-40B4-BE49-F238E27FC236}">
                    <a16:creationId xmlns:a16="http://schemas.microsoft.com/office/drawing/2014/main" id="{0573EDA2-D0EC-094B-8F1E-CE3AE3E40A2A}"/>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67" name="Rounded Rectangle 66">
              <a:extLst>
                <a:ext uri="{FF2B5EF4-FFF2-40B4-BE49-F238E27FC236}">
                  <a16:creationId xmlns:a16="http://schemas.microsoft.com/office/drawing/2014/main" id="{26237851-3FFB-EA4D-994A-CB2FF4DAAF28}"/>
                </a:ext>
              </a:extLst>
            </p:cNvPr>
            <p:cNvSpPr/>
            <p:nvPr/>
          </p:nvSpPr>
          <p:spPr>
            <a:xfrm>
              <a:off x="4432744" y="2677760"/>
              <a:ext cx="2658717" cy="359286"/>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8" name="Rectangle 67">
              <a:extLst>
                <a:ext uri="{FF2B5EF4-FFF2-40B4-BE49-F238E27FC236}">
                  <a16:creationId xmlns:a16="http://schemas.microsoft.com/office/drawing/2014/main" id="{168E614A-6999-0A4A-AE04-BDA86535F847}"/>
                </a:ext>
              </a:extLst>
            </p:cNvPr>
            <p:cNvSpPr/>
            <p:nvPr/>
          </p:nvSpPr>
          <p:spPr>
            <a:xfrm>
              <a:off x="4833245" y="2705602"/>
              <a:ext cx="1789808" cy="261485"/>
            </a:xfrm>
            <a:prstGeom prst="rect">
              <a:avLst/>
            </a:prstGeom>
            <a:solidFill>
              <a:schemeClr val="accent3"/>
            </a:solidFill>
          </p:spPr>
          <p:txBody>
            <a:bodyPr wrap="none">
              <a:spAutoFit/>
            </a:bodyPr>
            <a:lstStyle/>
            <a:p>
              <a:pPr algn="ctr"/>
              <a:r>
                <a:rPr lang="en-GB" sz="800" b="1" dirty="0">
                  <a:solidFill>
                    <a:schemeClr val="bg1"/>
                  </a:solidFill>
                </a:rPr>
                <a:t>Automatic Early Termination</a:t>
              </a:r>
              <a:endParaRPr lang="en-US" sz="800" b="1" dirty="0">
                <a:solidFill>
                  <a:schemeClr val="bg1"/>
                </a:solidFill>
              </a:endParaRPr>
            </a:p>
          </p:txBody>
        </p:sp>
        <p:sp>
          <p:nvSpPr>
            <p:cNvPr id="69" name="Oval 68">
              <a:extLst>
                <a:ext uri="{FF2B5EF4-FFF2-40B4-BE49-F238E27FC236}">
                  <a16:creationId xmlns:a16="http://schemas.microsoft.com/office/drawing/2014/main" id="{6B40B5F2-E3EE-1045-A1C6-B80F5BF64160}"/>
                </a:ext>
              </a:extLst>
            </p:cNvPr>
            <p:cNvSpPr/>
            <p:nvPr/>
          </p:nvSpPr>
          <p:spPr>
            <a:xfrm rot="10800000">
              <a:off x="8481354" y="2065728"/>
              <a:ext cx="396389" cy="396389"/>
            </a:xfrm>
            <a:prstGeom prst="ellipse">
              <a:avLst/>
            </a:prstGeom>
            <a:solidFill>
              <a:srgbClr val="0070C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0" name="Oval 69">
              <a:extLst>
                <a:ext uri="{FF2B5EF4-FFF2-40B4-BE49-F238E27FC236}">
                  <a16:creationId xmlns:a16="http://schemas.microsoft.com/office/drawing/2014/main" id="{3F3D9D41-03A5-AB49-96F4-331313E583FD}"/>
                </a:ext>
              </a:extLst>
            </p:cNvPr>
            <p:cNvSpPr/>
            <p:nvPr/>
          </p:nvSpPr>
          <p:spPr>
            <a:xfrm rot="10800000">
              <a:off x="8043155" y="2065728"/>
              <a:ext cx="396389" cy="396389"/>
            </a:xfrm>
            <a:prstGeom prst="ellipse">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1" name="Oval 70">
              <a:extLst>
                <a:ext uri="{FF2B5EF4-FFF2-40B4-BE49-F238E27FC236}">
                  <a16:creationId xmlns:a16="http://schemas.microsoft.com/office/drawing/2014/main" id="{94180D7E-6B4A-024A-8AB7-A03EEC3736C6}"/>
                </a:ext>
              </a:extLst>
            </p:cNvPr>
            <p:cNvSpPr/>
            <p:nvPr/>
          </p:nvSpPr>
          <p:spPr>
            <a:xfrm rot="10800000">
              <a:off x="7604956" y="2065728"/>
              <a:ext cx="396389" cy="396389"/>
            </a:xfrm>
            <a:prstGeom prst="ellips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2" name="Oval 71">
              <a:extLst>
                <a:ext uri="{FF2B5EF4-FFF2-40B4-BE49-F238E27FC236}">
                  <a16:creationId xmlns:a16="http://schemas.microsoft.com/office/drawing/2014/main" id="{7671A77B-EAC4-0D41-8EA0-8E3D9CE30CE3}"/>
                </a:ext>
              </a:extLst>
            </p:cNvPr>
            <p:cNvSpPr/>
            <p:nvPr/>
          </p:nvSpPr>
          <p:spPr>
            <a:xfrm rot="10800000">
              <a:off x="7166756" y="2065728"/>
              <a:ext cx="396389" cy="39638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3" name="Rounded Rectangle 72">
              <a:extLst>
                <a:ext uri="{FF2B5EF4-FFF2-40B4-BE49-F238E27FC236}">
                  <a16:creationId xmlns:a16="http://schemas.microsoft.com/office/drawing/2014/main" id="{811FD37D-E627-A74B-9652-BF575EB6DCC2}"/>
                </a:ext>
              </a:extLst>
            </p:cNvPr>
            <p:cNvSpPr/>
            <p:nvPr/>
          </p:nvSpPr>
          <p:spPr>
            <a:xfrm>
              <a:off x="4432744" y="2072621"/>
              <a:ext cx="2658717" cy="359286"/>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4" name="Rectangle 73">
              <a:extLst>
                <a:ext uri="{FF2B5EF4-FFF2-40B4-BE49-F238E27FC236}">
                  <a16:creationId xmlns:a16="http://schemas.microsoft.com/office/drawing/2014/main" id="{AABE3B56-4C46-A945-85C7-006EB7C4D782}"/>
                </a:ext>
              </a:extLst>
            </p:cNvPr>
            <p:cNvSpPr/>
            <p:nvPr/>
          </p:nvSpPr>
          <p:spPr>
            <a:xfrm>
              <a:off x="5023370" y="2100463"/>
              <a:ext cx="1409560" cy="261485"/>
            </a:xfrm>
            <a:prstGeom prst="rect">
              <a:avLst/>
            </a:prstGeom>
            <a:solidFill>
              <a:srgbClr val="0070C0"/>
            </a:solidFill>
          </p:spPr>
          <p:txBody>
            <a:bodyPr wrap="none">
              <a:spAutoFit/>
            </a:bodyPr>
            <a:lstStyle/>
            <a:p>
              <a:pPr algn="ctr"/>
              <a:r>
                <a:rPr lang="en-GB" sz="800" b="1" dirty="0">
                  <a:solidFill>
                    <a:schemeClr val="bg1"/>
                  </a:solidFill>
                </a:rPr>
                <a:t>Termination Currency</a:t>
              </a:r>
              <a:endParaRPr lang="en-US" sz="800" b="1" dirty="0">
                <a:solidFill>
                  <a:schemeClr val="bg1"/>
                </a:solidFill>
              </a:endParaRPr>
            </a:p>
          </p:txBody>
        </p:sp>
        <p:grpSp>
          <p:nvGrpSpPr>
            <p:cNvPr id="75" name="Group 74">
              <a:extLst>
                <a:ext uri="{FF2B5EF4-FFF2-40B4-BE49-F238E27FC236}">
                  <a16:creationId xmlns:a16="http://schemas.microsoft.com/office/drawing/2014/main" id="{F6A66855-10B2-1B4D-833F-83114B44F15A}"/>
                </a:ext>
              </a:extLst>
            </p:cNvPr>
            <p:cNvGrpSpPr/>
            <p:nvPr/>
          </p:nvGrpSpPr>
          <p:grpSpPr>
            <a:xfrm rot="10800000">
              <a:off x="7166756" y="3276006"/>
              <a:ext cx="1710987" cy="396389"/>
              <a:chOff x="379379" y="787940"/>
              <a:chExt cx="2603309" cy="603115"/>
            </a:xfrm>
            <a:solidFill>
              <a:srgbClr val="FFC000"/>
            </a:solidFill>
          </p:grpSpPr>
          <p:sp>
            <p:nvSpPr>
              <p:cNvPr id="114" name="Oval 113">
                <a:extLst>
                  <a:ext uri="{FF2B5EF4-FFF2-40B4-BE49-F238E27FC236}">
                    <a16:creationId xmlns:a16="http://schemas.microsoft.com/office/drawing/2014/main" id="{5A4B0D34-55C5-9646-A4A6-2C5C9222FDCC}"/>
                  </a:ext>
                </a:extLst>
              </p:cNvPr>
              <p:cNvSpPr/>
              <p:nvPr/>
            </p:nvSpPr>
            <p:spPr>
              <a:xfrm>
                <a:off x="379379" y="787940"/>
                <a:ext cx="603115" cy="603115"/>
              </a:xfrm>
              <a:prstGeom prst="ellipse">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5" name="Oval 114">
                <a:extLst>
                  <a:ext uri="{FF2B5EF4-FFF2-40B4-BE49-F238E27FC236}">
                    <a16:creationId xmlns:a16="http://schemas.microsoft.com/office/drawing/2014/main" id="{629224B4-5015-C641-A611-85B42025910E}"/>
                  </a:ext>
                </a:extLst>
              </p:cNvPr>
              <p:cNvSpPr/>
              <p:nvPr/>
            </p:nvSpPr>
            <p:spPr>
              <a:xfrm>
                <a:off x="1046110" y="787940"/>
                <a:ext cx="603115" cy="603115"/>
              </a:xfrm>
              <a:prstGeom prst="ellipse">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6" name="Oval 115">
                <a:extLst>
                  <a:ext uri="{FF2B5EF4-FFF2-40B4-BE49-F238E27FC236}">
                    <a16:creationId xmlns:a16="http://schemas.microsoft.com/office/drawing/2014/main" id="{A92E58E0-569B-4D4A-A729-36248B8D431B}"/>
                  </a:ext>
                </a:extLst>
              </p:cNvPr>
              <p:cNvSpPr/>
              <p:nvPr/>
            </p:nvSpPr>
            <p:spPr>
              <a:xfrm>
                <a:off x="1712841" y="787940"/>
                <a:ext cx="603115" cy="603115"/>
              </a:xfrm>
              <a:prstGeom prst="ellipse">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7" name="Oval 116">
                <a:extLst>
                  <a:ext uri="{FF2B5EF4-FFF2-40B4-BE49-F238E27FC236}">
                    <a16:creationId xmlns:a16="http://schemas.microsoft.com/office/drawing/2014/main" id="{D6620137-B277-0242-946E-F643EB9110F5}"/>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76" name="Rounded Rectangle 75">
              <a:extLst>
                <a:ext uri="{FF2B5EF4-FFF2-40B4-BE49-F238E27FC236}">
                  <a16:creationId xmlns:a16="http://schemas.microsoft.com/office/drawing/2014/main" id="{BD95FF46-D5AA-3C49-8F81-66889978E8E8}"/>
                </a:ext>
              </a:extLst>
            </p:cNvPr>
            <p:cNvSpPr/>
            <p:nvPr/>
          </p:nvSpPr>
          <p:spPr>
            <a:xfrm>
              <a:off x="4432744" y="3282899"/>
              <a:ext cx="2658717" cy="359286"/>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77" name="Rectangle 76">
              <a:extLst>
                <a:ext uri="{FF2B5EF4-FFF2-40B4-BE49-F238E27FC236}">
                  <a16:creationId xmlns:a16="http://schemas.microsoft.com/office/drawing/2014/main" id="{6878A4CE-7A33-9D40-8A5D-0E81993CB27F}"/>
                </a:ext>
              </a:extLst>
            </p:cNvPr>
            <p:cNvSpPr/>
            <p:nvPr/>
          </p:nvSpPr>
          <p:spPr>
            <a:xfrm>
              <a:off x="4907470" y="3322933"/>
              <a:ext cx="1641368" cy="261485"/>
            </a:xfrm>
            <a:prstGeom prst="rect">
              <a:avLst/>
            </a:prstGeom>
            <a:solidFill>
              <a:srgbClr val="FFC000"/>
            </a:solidFill>
          </p:spPr>
          <p:txBody>
            <a:bodyPr wrap="none">
              <a:spAutoFit/>
            </a:bodyPr>
            <a:lstStyle/>
            <a:p>
              <a:pPr algn="ctr"/>
              <a:r>
                <a:rPr lang="en-GB" sz="800" b="1" dirty="0">
                  <a:solidFill>
                    <a:schemeClr val="bg1"/>
                  </a:solidFill>
                </a:rPr>
                <a:t>Credit Event Upon Merger</a:t>
              </a:r>
              <a:endParaRPr lang="en-US" sz="800" b="1" dirty="0">
                <a:solidFill>
                  <a:schemeClr val="bg1"/>
                </a:solidFill>
              </a:endParaRPr>
            </a:p>
          </p:txBody>
        </p:sp>
        <p:grpSp>
          <p:nvGrpSpPr>
            <p:cNvPr id="78" name="Group 77">
              <a:extLst>
                <a:ext uri="{FF2B5EF4-FFF2-40B4-BE49-F238E27FC236}">
                  <a16:creationId xmlns:a16="http://schemas.microsoft.com/office/drawing/2014/main" id="{2FF16327-0373-E547-A174-F322E337A8C4}"/>
                </a:ext>
              </a:extLst>
            </p:cNvPr>
            <p:cNvGrpSpPr/>
            <p:nvPr/>
          </p:nvGrpSpPr>
          <p:grpSpPr>
            <a:xfrm rot="10800000">
              <a:off x="7166756" y="3881145"/>
              <a:ext cx="1710987" cy="396389"/>
              <a:chOff x="379379" y="787940"/>
              <a:chExt cx="2603309" cy="603115"/>
            </a:xfrm>
            <a:solidFill>
              <a:srgbClr val="20B4A6"/>
            </a:solidFill>
          </p:grpSpPr>
          <p:sp>
            <p:nvSpPr>
              <p:cNvPr id="110" name="Oval 109">
                <a:extLst>
                  <a:ext uri="{FF2B5EF4-FFF2-40B4-BE49-F238E27FC236}">
                    <a16:creationId xmlns:a16="http://schemas.microsoft.com/office/drawing/2014/main" id="{6FC8A074-D974-904E-B218-182C36D70937}"/>
                  </a:ext>
                </a:extLst>
              </p:cNvPr>
              <p:cNvSpPr/>
              <p:nvPr/>
            </p:nvSpPr>
            <p:spPr>
              <a:xfrm>
                <a:off x="379379" y="787940"/>
                <a:ext cx="603115" cy="603115"/>
              </a:xfrm>
              <a:prstGeom prst="ellipse">
                <a:avLst/>
              </a:prstGeom>
              <a:solidFill>
                <a:srgbClr val="20B4A6">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1" name="Oval 110">
                <a:extLst>
                  <a:ext uri="{FF2B5EF4-FFF2-40B4-BE49-F238E27FC236}">
                    <a16:creationId xmlns:a16="http://schemas.microsoft.com/office/drawing/2014/main" id="{891A35E8-12C7-3B41-B013-492B7EB89586}"/>
                  </a:ext>
                </a:extLst>
              </p:cNvPr>
              <p:cNvSpPr/>
              <p:nvPr/>
            </p:nvSpPr>
            <p:spPr>
              <a:xfrm>
                <a:off x="1046110" y="787940"/>
                <a:ext cx="603115" cy="603115"/>
              </a:xfrm>
              <a:prstGeom prst="ellipse">
                <a:avLst/>
              </a:prstGeom>
              <a:solidFill>
                <a:srgbClr val="20B4A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2" name="Oval 111">
                <a:extLst>
                  <a:ext uri="{FF2B5EF4-FFF2-40B4-BE49-F238E27FC236}">
                    <a16:creationId xmlns:a16="http://schemas.microsoft.com/office/drawing/2014/main" id="{10C68BCB-3B87-9843-BE89-BD45F606C5BE}"/>
                  </a:ext>
                </a:extLst>
              </p:cNvPr>
              <p:cNvSpPr/>
              <p:nvPr/>
            </p:nvSpPr>
            <p:spPr>
              <a:xfrm>
                <a:off x="1712841" y="787940"/>
                <a:ext cx="603115" cy="603115"/>
              </a:xfrm>
              <a:prstGeom prst="ellipse">
                <a:avLst/>
              </a:prstGeom>
              <a:solidFill>
                <a:srgbClr val="20B4A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13" name="Oval 112">
                <a:extLst>
                  <a:ext uri="{FF2B5EF4-FFF2-40B4-BE49-F238E27FC236}">
                    <a16:creationId xmlns:a16="http://schemas.microsoft.com/office/drawing/2014/main" id="{2CEA1C18-5B5A-064D-9E1A-9E8034668D0D}"/>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79" name="Rounded Rectangle 78">
              <a:extLst>
                <a:ext uri="{FF2B5EF4-FFF2-40B4-BE49-F238E27FC236}">
                  <a16:creationId xmlns:a16="http://schemas.microsoft.com/office/drawing/2014/main" id="{832EB4E6-5D1D-6942-96DA-CFA29B48DA58}"/>
                </a:ext>
              </a:extLst>
            </p:cNvPr>
            <p:cNvSpPr/>
            <p:nvPr/>
          </p:nvSpPr>
          <p:spPr>
            <a:xfrm>
              <a:off x="4432744" y="3888038"/>
              <a:ext cx="2658717" cy="359286"/>
            </a:xfrm>
            <a:prstGeom prst="roundRect">
              <a:avLst>
                <a:gd name="adj" fmla="val 50000"/>
              </a:avLst>
            </a:prstGeom>
            <a:solidFill>
              <a:srgbClr val="20B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80" name="Rectangle 79">
              <a:extLst>
                <a:ext uri="{FF2B5EF4-FFF2-40B4-BE49-F238E27FC236}">
                  <a16:creationId xmlns:a16="http://schemas.microsoft.com/office/drawing/2014/main" id="{FC8A48D0-07AF-5448-9528-6CC3953321E2}"/>
                </a:ext>
              </a:extLst>
            </p:cNvPr>
            <p:cNvSpPr/>
            <p:nvPr/>
          </p:nvSpPr>
          <p:spPr>
            <a:xfrm>
              <a:off x="5155544" y="3915880"/>
              <a:ext cx="1145216" cy="261485"/>
            </a:xfrm>
            <a:prstGeom prst="rect">
              <a:avLst/>
            </a:prstGeom>
            <a:solidFill>
              <a:srgbClr val="20B4A6"/>
            </a:solidFill>
          </p:spPr>
          <p:txBody>
            <a:bodyPr wrap="none">
              <a:spAutoFit/>
            </a:bodyPr>
            <a:lstStyle/>
            <a:p>
              <a:pPr algn="ctr"/>
              <a:r>
                <a:rPr lang="en-GB" sz="800" b="1" dirty="0">
                  <a:solidFill>
                    <a:schemeClr val="bg1"/>
                  </a:solidFill>
                </a:rPr>
                <a:t>Payment Netting</a:t>
              </a:r>
              <a:endParaRPr lang="en-US" sz="800" b="1" dirty="0">
                <a:solidFill>
                  <a:schemeClr val="bg1"/>
                </a:solidFill>
              </a:endParaRPr>
            </a:p>
          </p:txBody>
        </p:sp>
        <p:grpSp>
          <p:nvGrpSpPr>
            <p:cNvPr id="81" name="Group 80">
              <a:extLst>
                <a:ext uri="{FF2B5EF4-FFF2-40B4-BE49-F238E27FC236}">
                  <a16:creationId xmlns:a16="http://schemas.microsoft.com/office/drawing/2014/main" id="{304A97DA-C685-E043-BD6E-5F9BFC0AF125}"/>
                </a:ext>
              </a:extLst>
            </p:cNvPr>
            <p:cNvGrpSpPr/>
            <p:nvPr/>
          </p:nvGrpSpPr>
          <p:grpSpPr>
            <a:xfrm rot="10800000">
              <a:off x="7166756" y="4486285"/>
              <a:ext cx="1710987" cy="396389"/>
              <a:chOff x="379379" y="787940"/>
              <a:chExt cx="2603309" cy="603115"/>
            </a:xfrm>
            <a:solidFill>
              <a:schemeClr val="accent2"/>
            </a:solidFill>
          </p:grpSpPr>
          <p:sp>
            <p:nvSpPr>
              <p:cNvPr id="106" name="Oval 105">
                <a:extLst>
                  <a:ext uri="{FF2B5EF4-FFF2-40B4-BE49-F238E27FC236}">
                    <a16:creationId xmlns:a16="http://schemas.microsoft.com/office/drawing/2014/main" id="{B3E78057-FC98-0C47-81CC-2B599FDC4188}"/>
                  </a:ext>
                </a:extLst>
              </p:cNvPr>
              <p:cNvSpPr/>
              <p:nvPr/>
            </p:nvSpPr>
            <p:spPr>
              <a:xfrm>
                <a:off x="379379" y="787940"/>
                <a:ext cx="603115" cy="603115"/>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07" name="Oval 106">
                <a:extLst>
                  <a:ext uri="{FF2B5EF4-FFF2-40B4-BE49-F238E27FC236}">
                    <a16:creationId xmlns:a16="http://schemas.microsoft.com/office/drawing/2014/main" id="{EEF68627-4322-DC4D-AE99-E0B3C9EBA7C4}"/>
                  </a:ext>
                </a:extLst>
              </p:cNvPr>
              <p:cNvSpPr/>
              <p:nvPr/>
            </p:nvSpPr>
            <p:spPr>
              <a:xfrm>
                <a:off x="1046110" y="787940"/>
                <a:ext cx="603115" cy="603115"/>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08" name="Oval 107">
                <a:extLst>
                  <a:ext uri="{FF2B5EF4-FFF2-40B4-BE49-F238E27FC236}">
                    <a16:creationId xmlns:a16="http://schemas.microsoft.com/office/drawing/2014/main" id="{2CDDD79B-495B-1C46-9B96-D3C4F13B682D}"/>
                  </a:ext>
                </a:extLst>
              </p:cNvPr>
              <p:cNvSpPr/>
              <p:nvPr/>
            </p:nvSpPr>
            <p:spPr>
              <a:xfrm>
                <a:off x="1712841" y="787940"/>
                <a:ext cx="603115" cy="603115"/>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09" name="Oval 108">
                <a:extLst>
                  <a:ext uri="{FF2B5EF4-FFF2-40B4-BE49-F238E27FC236}">
                    <a16:creationId xmlns:a16="http://schemas.microsoft.com/office/drawing/2014/main" id="{3C1FAF45-7DDF-8449-A3F9-EAA67317F2DE}"/>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82" name="Rounded Rectangle 81">
              <a:extLst>
                <a:ext uri="{FF2B5EF4-FFF2-40B4-BE49-F238E27FC236}">
                  <a16:creationId xmlns:a16="http://schemas.microsoft.com/office/drawing/2014/main" id="{2F7E73D1-1C34-7742-9503-FE64942EA330}"/>
                </a:ext>
              </a:extLst>
            </p:cNvPr>
            <p:cNvSpPr/>
            <p:nvPr/>
          </p:nvSpPr>
          <p:spPr>
            <a:xfrm>
              <a:off x="4432744" y="4493178"/>
              <a:ext cx="2658717" cy="35928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83" name="Rectangle 82">
              <a:extLst>
                <a:ext uri="{FF2B5EF4-FFF2-40B4-BE49-F238E27FC236}">
                  <a16:creationId xmlns:a16="http://schemas.microsoft.com/office/drawing/2014/main" id="{D9BD9875-D59F-9D4B-B57F-E27A11D853DC}"/>
                </a:ext>
              </a:extLst>
            </p:cNvPr>
            <p:cNvSpPr/>
            <p:nvPr/>
          </p:nvSpPr>
          <p:spPr>
            <a:xfrm>
              <a:off x="5427007" y="4521021"/>
              <a:ext cx="602295" cy="261485"/>
            </a:xfrm>
            <a:prstGeom prst="rect">
              <a:avLst/>
            </a:prstGeom>
            <a:solidFill>
              <a:schemeClr val="accent2"/>
            </a:solidFill>
          </p:spPr>
          <p:txBody>
            <a:bodyPr wrap="none">
              <a:spAutoFit/>
            </a:bodyPr>
            <a:lstStyle/>
            <a:p>
              <a:pPr algn="ctr"/>
              <a:r>
                <a:rPr lang="en-GB" sz="800" b="1" dirty="0">
                  <a:solidFill>
                    <a:schemeClr val="bg1"/>
                  </a:solidFill>
                </a:rPr>
                <a:t>Set Off</a:t>
              </a:r>
              <a:endParaRPr lang="en-US" sz="800" b="1" dirty="0">
                <a:solidFill>
                  <a:schemeClr val="bg1"/>
                </a:solidFill>
              </a:endParaRPr>
            </a:p>
          </p:txBody>
        </p:sp>
        <p:sp>
          <p:nvSpPr>
            <p:cNvPr id="84" name="Rectangle 83">
              <a:extLst>
                <a:ext uri="{FF2B5EF4-FFF2-40B4-BE49-F238E27FC236}">
                  <a16:creationId xmlns:a16="http://schemas.microsoft.com/office/drawing/2014/main" id="{B1E9A423-920F-0541-94E6-1A74EED9A435}"/>
                </a:ext>
              </a:extLst>
            </p:cNvPr>
            <p:cNvSpPr/>
            <p:nvPr/>
          </p:nvSpPr>
          <p:spPr>
            <a:xfrm>
              <a:off x="4358137" y="1560898"/>
              <a:ext cx="2635950" cy="298839"/>
            </a:xfrm>
            <a:prstGeom prst="rect">
              <a:avLst/>
            </a:prstGeom>
          </p:spPr>
          <p:txBody>
            <a:bodyPr wrap="square">
              <a:spAutoFit/>
            </a:bodyPr>
            <a:lstStyle/>
            <a:p>
              <a:pPr algn="ctr"/>
              <a:r>
                <a:rPr lang="en-GB" sz="1000" b="1" dirty="0">
                  <a:solidFill>
                    <a:srgbClr val="002060"/>
                  </a:solidFill>
                </a:rPr>
                <a:t>Clauses</a:t>
              </a:r>
              <a:endParaRPr lang="en-US" sz="1000" b="1" dirty="0">
                <a:solidFill>
                  <a:srgbClr val="002060"/>
                </a:solidFill>
              </a:endParaRPr>
            </a:p>
          </p:txBody>
        </p:sp>
        <p:sp>
          <p:nvSpPr>
            <p:cNvPr id="85" name="Rectangle 84">
              <a:extLst>
                <a:ext uri="{FF2B5EF4-FFF2-40B4-BE49-F238E27FC236}">
                  <a16:creationId xmlns:a16="http://schemas.microsoft.com/office/drawing/2014/main" id="{8EFA3A26-3E24-2A42-961D-7F199A1ED575}"/>
                </a:ext>
              </a:extLst>
            </p:cNvPr>
            <p:cNvSpPr/>
            <p:nvPr/>
          </p:nvSpPr>
          <p:spPr>
            <a:xfrm>
              <a:off x="7065388" y="1468564"/>
              <a:ext cx="1930136" cy="485614"/>
            </a:xfrm>
            <a:prstGeom prst="rect">
              <a:avLst/>
            </a:prstGeom>
          </p:spPr>
          <p:txBody>
            <a:bodyPr wrap="square">
              <a:spAutoFit/>
            </a:bodyPr>
            <a:lstStyle/>
            <a:p>
              <a:pPr algn="ctr"/>
              <a:r>
                <a:rPr lang="en-GB" sz="1000" b="1" dirty="0">
                  <a:solidFill>
                    <a:srgbClr val="002060"/>
                  </a:solidFill>
                </a:rPr>
                <a:t>Clause Variants </a:t>
              </a:r>
            </a:p>
            <a:p>
              <a:pPr algn="ctr"/>
              <a:r>
                <a:rPr lang="en-GB" sz="1000" b="1" dirty="0">
                  <a:solidFill>
                    <a:srgbClr val="002060"/>
                  </a:solidFill>
                </a:rPr>
                <a:t>(by Business Outcome)</a:t>
              </a:r>
              <a:endParaRPr lang="en-US" sz="1000" b="1" dirty="0">
                <a:solidFill>
                  <a:srgbClr val="002060"/>
                </a:solidFill>
              </a:endParaRPr>
            </a:p>
          </p:txBody>
        </p:sp>
        <p:sp>
          <p:nvSpPr>
            <p:cNvPr id="86" name="Rectangle 85">
              <a:extLst>
                <a:ext uri="{FF2B5EF4-FFF2-40B4-BE49-F238E27FC236}">
                  <a16:creationId xmlns:a16="http://schemas.microsoft.com/office/drawing/2014/main" id="{DAF95AB4-F040-D74F-B1F8-C1484EDCA92E}"/>
                </a:ext>
              </a:extLst>
            </p:cNvPr>
            <p:cNvSpPr/>
            <p:nvPr/>
          </p:nvSpPr>
          <p:spPr>
            <a:xfrm>
              <a:off x="7169598" y="2132890"/>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87" name="Rectangle 86">
              <a:extLst>
                <a:ext uri="{FF2B5EF4-FFF2-40B4-BE49-F238E27FC236}">
                  <a16:creationId xmlns:a16="http://schemas.microsoft.com/office/drawing/2014/main" id="{36702DB3-7F5B-AB42-9106-65215FFA4FFF}"/>
                </a:ext>
              </a:extLst>
            </p:cNvPr>
            <p:cNvSpPr/>
            <p:nvPr/>
          </p:nvSpPr>
          <p:spPr>
            <a:xfrm>
              <a:off x="7611663" y="2132890"/>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88" name="Rectangle 87">
              <a:extLst>
                <a:ext uri="{FF2B5EF4-FFF2-40B4-BE49-F238E27FC236}">
                  <a16:creationId xmlns:a16="http://schemas.microsoft.com/office/drawing/2014/main" id="{187B59BE-C2E8-9F44-A10A-74505E2E1DE2}"/>
                </a:ext>
              </a:extLst>
            </p:cNvPr>
            <p:cNvSpPr/>
            <p:nvPr/>
          </p:nvSpPr>
          <p:spPr>
            <a:xfrm>
              <a:off x="8048734" y="2132890"/>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89" name="Rectangle 88">
              <a:extLst>
                <a:ext uri="{FF2B5EF4-FFF2-40B4-BE49-F238E27FC236}">
                  <a16:creationId xmlns:a16="http://schemas.microsoft.com/office/drawing/2014/main" id="{4BC7645F-7F5A-0D41-B704-2F5990E646E3}"/>
                </a:ext>
              </a:extLst>
            </p:cNvPr>
            <p:cNvSpPr/>
            <p:nvPr/>
          </p:nvSpPr>
          <p:spPr>
            <a:xfrm>
              <a:off x="8485806" y="2132890"/>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90" name="Rectangle 89">
              <a:extLst>
                <a:ext uri="{FF2B5EF4-FFF2-40B4-BE49-F238E27FC236}">
                  <a16:creationId xmlns:a16="http://schemas.microsoft.com/office/drawing/2014/main" id="{80BBE4CC-07BE-A44D-8A71-65D451B4D296}"/>
                </a:ext>
              </a:extLst>
            </p:cNvPr>
            <p:cNvSpPr/>
            <p:nvPr/>
          </p:nvSpPr>
          <p:spPr>
            <a:xfrm>
              <a:off x="7169598" y="2735745"/>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91" name="Rectangle 90">
              <a:extLst>
                <a:ext uri="{FF2B5EF4-FFF2-40B4-BE49-F238E27FC236}">
                  <a16:creationId xmlns:a16="http://schemas.microsoft.com/office/drawing/2014/main" id="{3AC356CC-EB53-1941-A5A4-9064774558C5}"/>
                </a:ext>
              </a:extLst>
            </p:cNvPr>
            <p:cNvSpPr/>
            <p:nvPr/>
          </p:nvSpPr>
          <p:spPr>
            <a:xfrm>
              <a:off x="7611663" y="2735745"/>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92" name="Rectangle 91">
              <a:extLst>
                <a:ext uri="{FF2B5EF4-FFF2-40B4-BE49-F238E27FC236}">
                  <a16:creationId xmlns:a16="http://schemas.microsoft.com/office/drawing/2014/main" id="{224B08D5-7FC0-EE45-AA24-B3894E827CED}"/>
                </a:ext>
              </a:extLst>
            </p:cNvPr>
            <p:cNvSpPr/>
            <p:nvPr/>
          </p:nvSpPr>
          <p:spPr>
            <a:xfrm>
              <a:off x="8048734" y="2735745"/>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93" name="Rectangle 92">
              <a:extLst>
                <a:ext uri="{FF2B5EF4-FFF2-40B4-BE49-F238E27FC236}">
                  <a16:creationId xmlns:a16="http://schemas.microsoft.com/office/drawing/2014/main" id="{D3BACFCE-0D49-A34F-81B6-DBD49B603EEF}"/>
                </a:ext>
              </a:extLst>
            </p:cNvPr>
            <p:cNvSpPr/>
            <p:nvPr/>
          </p:nvSpPr>
          <p:spPr>
            <a:xfrm>
              <a:off x="8485806" y="2735745"/>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94" name="Rectangle 93">
              <a:extLst>
                <a:ext uri="{FF2B5EF4-FFF2-40B4-BE49-F238E27FC236}">
                  <a16:creationId xmlns:a16="http://schemas.microsoft.com/office/drawing/2014/main" id="{67DBEC40-62B8-764C-9BDB-4D2FF84A0306}"/>
                </a:ext>
              </a:extLst>
            </p:cNvPr>
            <p:cNvSpPr/>
            <p:nvPr/>
          </p:nvSpPr>
          <p:spPr>
            <a:xfrm>
              <a:off x="7169598" y="3348649"/>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95" name="Rectangle 94">
              <a:extLst>
                <a:ext uri="{FF2B5EF4-FFF2-40B4-BE49-F238E27FC236}">
                  <a16:creationId xmlns:a16="http://schemas.microsoft.com/office/drawing/2014/main" id="{5164AD3D-7B1D-D04D-BDEF-1FC9E336F652}"/>
                </a:ext>
              </a:extLst>
            </p:cNvPr>
            <p:cNvSpPr/>
            <p:nvPr/>
          </p:nvSpPr>
          <p:spPr>
            <a:xfrm>
              <a:off x="7611663" y="3348649"/>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96" name="Rectangle 95">
              <a:extLst>
                <a:ext uri="{FF2B5EF4-FFF2-40B4-BE49-F238E27FC236}">
                  <a16:creationId xmlns:a16="http://schemas.microsoft.com/office/drawing/2014/main" id="{BC4ABA5F-BB3A-9542-8752-940672470E0B}"/>
                </a:ext>
              </a:extLst>
            </p:cNvPr>
            <p:cNvSpPr/>
            <p:nvPr/>
          </p:nvSpPr>
          <p:spPr>
            <a:xfrm>
              <a:off x="8048734" y="3348649"/>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97" name="Rectangle 96">
              <a:extLst>
                <a:ext uri="{FF2B5EF4-FFF2-40B4-BE49-F238E27FC236}">
                  <a16:creationId xmlns:a16="http://schemas.microsoft.com/office/drawing/2014/main" id="{E8B34D78-C27A-EE4E-A3AF-DCB78471D308}"/>
                </a:ext>
              </a:extLst>
            </p:cNvPr>
            <p:cNvSpPr/>
            <p:nvPr/>
          </p:nvSpPr>
          <p:spPr>
            <a:xfrm>
              <a:off x="8485806" y="3348649"/>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98" name="Rectangle 97">
              <a:extLst>
                <a:ext uri="{FF2B5EF4-FFF2-40B4-BE49-F238E27FC236}">
                  <a16:creationId xmlns:a16="http://schemas.microsoft.com/office/drawing/2014/main" id="{EB1626B7-026F-324C-B648-0F9E4DD439B8}"/>
                </a:ext>
              </a:extLst>
            </p:cNvPr>
            <p:cNvSpPr/>
            <p:nvPr/>
          </p:nvSpPr>
          <p:spPr>
            <a:xfrm>
              <a:off x="7169598" y="3949833"/>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99" name="Rectangle 98">
              <a:extLst>
                <a:ext uri="{FF2B5EF4-FFF2-40B4-BE49-F238E27FC236}">
                  <a16:creationId xmlns:a16="http://schemas.microsoft.com/office/drawing/2014/main" id="{FADA7684-FF1C-DC43-AAC4-168EC3374A56}"/>
                </a:ext>
              </a:extLst>
            </p:cNvPr>
            <p:cNvSpPr/>
            <p:nvPr/>
          </p:nvSpPr>
          <p:spPr>
            <a:xfrm>
              <a:off x="7611663" y="3949833"/>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100" name="Rectangle 99">
              <a:extLst>
                <a:ext uri="{FF2B5EF4-FFF2-40B4-BE49-F238E27FC236}">
                  <a16:creationId xmlns:a16="http://schemas.microsoft.com/office/drawing/2014/main" id="{30A3BF6A-942C-8D4D-9260-FA78E4357176}"/>
                </a:ext>
              </a:extLst>
            </p:cNvPr>
            <p:cNvSpPr/>
            <p:nvPr/>
          </p:nvSpPr>
          <p:spPr>
            <a:xfrm>
              <a:off x="8048734" y="3949833"/>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101" name="Rectangle 100">
              <a:extLst>
                <a:ext uri="{FF2B5EF4-FFF2-40B4-BE49-F238E27FC236}">
                  <a16:creationId xmlns:a16="http://schemas.microsoft.com/office/drawing/2014/main" id="{BABCB990-2628-7E4C-8E86-C7CE223754F3}"/>
                </a:ext>
              </a:extLst>
            </p:cNvPr>
            <p:cNvSpPr/>
            <p:nvPr/>
          </p:nvSpPr>
          <p:spPr>
            <a:xfrm>
              <a:off x="8485806" y="3949833"/>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102" name="Rectangle 101">
              <a:extLst>
                <a:ext uri="{FF2B5EF4-FFF2-40B4-BE49-F238E27FC236}">
                  <a16:creationId xmlns:a16="http://schemas.microsoft.com/office/drawing/2014/main" id="{EB77A817-547A-3546-8FE5-19DDD3CA47F9}"/>
                </a:ext>
              </a:extLst>
            </p:cNvPr>
            <p:cNvSpPr/>
            <p:nvPr/>
          </p:nvSpPr>
          <p:spPr>
            <a:xfrm>
              <a:off x="7169598" y="4551017"/>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103" name="Rectangle 102">
              <a:extLst>
                <a:ext uri="{FF2B5EF4-FFF2-40B4-BE49-F238E27FC236}">
                  <a16:creationId xmlns:a16="http://schemas.microsoft.com/office/drawing/2014/main" id="{F1D6F668-0FDF-134F-AB49-DAAA21EAEC0C}"/>
                </a:ext>
              </a:extLst>
            </p:cNvPr>
            <p:cNvSpPr/>
            <p:nvPr/>
          </p:nvSpPr>
          <p:spPr>
            <a:xfrm>
              <a:off x="7611663" y="4551017"/>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104" name="Rectangle 103">
              <a:extLst>
                <a:ext uri="{FF2B5EF4-FFF2-40B4-BE49-F238E27FC236}">
                  <a16:creationId xmlns:a16="http://schemas.microsoft.com/office/drawing/2014/main" id="{D4802693-6D42-A945-A937-650B08B9F122}"/>
                </a:ext>
              </a:extLst>
            </p:cNvPr>
            <p:cNvSpPr/>
            <p:nvPr/>
          </p:nvSpPr>
          <p:spPr>
            <a:xfrm>
              <a:off x="8048734" y="4551017"/>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105" name="Rectangle 104">
              <a:extLst>
                <a:ext uri="{FF2B5EF4-FFF2-40B4-BE49-F238E27FC236}">
                  <a16:creationId xmlns:a16="http://schemas.microsoft.com/office/drawing/2014/main" id="{CF163C52-B358-2243-913C-9FB8306C76C2}"/>
                </a:ext>
              </a:extLst>
            </p:cNvPr>
            <p:cNvSpPr/>
            <p:nvPr/>
          </p:nvSpPr>
          <p:spPr>
            <a:xfrm>
              <a:off x="8485806" y="4551017"/>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grpSp>
      <p:sp>
        <p:nvSpPr>
          <p:cNvPr id="2" name="Notched Right Arrow 1"/>
          <p:cNvSpPr/>
          <p:nvPr/>
        </p:nvSpPr>
        <p:spPr>
          <a:xfrm>
            <a:off x="3700687" y="4404893"/>
            <a:ext cx="455785" cy="484632"/>
          </a:xfrm>
          <a:prstGeom prst="notchedRightArrow">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2" name="Rectangle 121"/>
          <p:cNvSpPr/>
          <p:nvPr/>
        </p:nvSpPr>
        <p:spPr>
          <a:xfrm>
            <a:off x="308606" y="1806393"/>
            <a:ext cx="3413968" cy="64633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1200" dirty="0" smtClean="0"/>
              <a:t>Bespoke terms in legacy agreement portfolios make it difficult to capture and manage important </a:t>
            </a:r>
            <a:r>
              <a:rPr lang="en-GB" sz="1200" dirty="0"/>
              <a:t>legal agreement data</a:t>
            </a:r>
            <a:endParaRPr lang="en-US" sz="1200" dirty="0"/>
          </a:p>
        </p:txBody>
      </p:sp>
      <p:sp>
        <p:nvSpPr>
          <p:cNvPr id="123" name="Rectangle 122"/>
          <p:cNvSpPr/>
          <p:nvPr/>
        </p:nvSpPr>
        <p:spPr>
          <a:xfrm>
            <a:off x="4292288" y="1803624"/>
            <a:ext cx="3413968" cy="83099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1200" dirty="0" smtClean="0"/>
              <a:t>The </a:t>
            </a:r>
            <a:r>
              <a:rPr lang="en-GB" sz="1200" b="1" dirty="0" smtClean="0"/>
              <a:t>ISDA Master Agreement Taxonomy</a:t>
            </a:r>
            <a:r>
              <a:rPr lang="en-GB" sz="1200" dirty="0" smtClean="0"/>
              <a:t> creates a framework within which these clauses within legacy agreement portfolios can be defined and categorized</a:t>
            </a:r>
            <a:endParaRPr lang="en-US" sz="1200" dirty="0"/>
          </a:p>
        </p:txBody>
      </p:sp>
      <p:sp>
        <p:nvSpPr>
          <p:cNvPr id="125" name="Oval 124">
            <a:extLst>
              <a:ext uri="{FF2B5EF4-FFF2-40B4-BE49-F238E27FC236}">
                <a16:creationId xmlns:a16="http://schemas.microsoft.com/office/drawing/2014/main" id="{1C90FE64-68FF-B142-981D-560B843E2F3D}"/>
              </a:ext>
            </a:extLst>
          </p:cNvPr>
          <p:cNvSpPr/>
          <p:nvPr/>
        </p:nvSpPr>
        <p:spPr>
          <a:xfrm>
            <a:off x="9790754" y="3378542"/>
            <a:ext cx="866001" cy="787336"/>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6" name="Rectangle 125">
            <a:extLst>
              <a:ext uri="{FF2B5EF4-FFF2-40B4-BE49-F238E27FC236}">
                <a16:creationId xmlns:a16="http://schemas.microsoft.com/office/drawing/2014/main" id="{7075D814-84F4-AD4E-8D1D-5EA55A46A8E3}"/>
              </a:ext>
            </a:extLst>
          </p:cNvPr>
          <p:cNvSpPr/>
          <p:nvPr/>
        </p:nvSpPr>
        <p:spPr>
          <a:xfrm>
            <a:off x="9772894" y="3587772"/>
            <a:ext cx="901720" cy="367427"/>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a:ln>
                  <a:noFill/>
                </a:ln>
                <a:solidFill>
                  <a:srgbClr val="1B4659"/>
                </a:solidFill>
                <a:effectLst/>
                <a:uLnTx/>
                <a:uFillTx/>
                <a:cs typeface="Arial" panose="020B0604020202020204" pitchFamily="34" charset="0"/>
              </a:rPr>
              <a:t>Legal Agreement Review Tools</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sp>
        <p:nvSpPr>
          <p:cNvPr id="127" name="Oval 126">
            <a:extLst>
              <a:ext uri="{FF2B5EF4-FFF2-40B4-BE49-F238E27FC236}">
                <a16:creationId xmlns:a16="http://schemas.microsoft.com/office/drawing/2014/main" id="{958DD67F-0D3C-FB4B-ABFB-3DB70EF733CF}"/>
              </a:ext>
            </a:extLst>
          </p:cNvPr>
          <p:cNvSpPr/>
          <p:nvPr/>
        </p:nvSpPr>
        <p:spPr>
          <a:xfrm>
            <a:off x="8702920" y="3378542"/>
            <a:ext cx="866001" cy="787336"/>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28" name="Rectangle 127">
            <a:extLst>
              <a:ext uri="{FF2B5EF4-FFF2-40B4-BE49-F238E27FC236}">
                <a16:creationId xmlns:a16="http://schemas.microsoft.com/office/drawing/2014/main" id="{7A34C706-0D0A-F849-8FE2-ED389D7547D8}"/>
              </a:ext>
            </a:extLst>
          </p:cNvPr>
          <p:cNvSpPr/>
          <p:nvPr/>
        </p:nvSpPr>
        <p:spPr>
          <a:xfrm>
            <a:off x="8629791" y="3588496"/>
            <a:ext cx="1012259" cy="367427"/>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a:ln>
                  <a:noFill/>
                </a:ln>
                <a:solidFill>
                  <a:srgbClr val="1B4659"/>
                </a:solidFill>
                <a:effectLst/>
                <a:uLnTx/>
                <a:uFillTx/>
                <a:cs typeface="Arial" panose="020B0604020202020204" pitchFamily="34" charset="0"/>
              </a:rPr>
              <a:t>Data</a:t>
            </a:r>
          </a:p>
          <a:p>
            <a:pPr marL="0" marR="0" lvl="0" indent="0" algn="ctr" defTabSz="914400" eaLnBrk="1" fontAlgn="auto" latinLnBrk="0" hangingPunct="1">
              <a:lnSpc>
                <a:spcPct val="100000"/>
              </a:lnSpc>
              <a:spcBef>
                <a:spcPts val="0"/>
              </a:spcBef>
              <a:spcAft>
                <a:spcPts val="0"/>
              </a:spcAft>
              <a:buClrTx/>
              <a:buSzTx/>
              <a:buFontTx/>
              <a:buNone/>
              <a:tabLst/>
              <a:defRPr/>
            </a:pPr>
            <a:r>
              <a:rPr lang="en-GB" sz="900" b="1" kern="0" dirty="0">
                <a:solidFill>
                  <a:srgbClr val="1B4659"/>
                </a:solidFill>
                <a:cs typeface="Arial" panose="020B0604020202020204" pitchFamily="34" charset="0"/>
              </a:rPr>
              <a:t>Analytics</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sp>
        <p:nvSpPr>
          <p:cNvPr id="129" name="Oval 128">
            <a:extLst>
              <a:ext uri="{FF2B5EF4-FFF2-40B4-BE49-F238E27FC236}">
                <a16:creationId xmlns:a16="http://schemas.microsoft.com/office/drawing/2014/main" id="{6A1ACD0B-93B1-F74B-BE8D-C9DF660FECB4}"/>
              </a:ext>
            </a:extLst>
          </p:cNvPr>
          <p:cNvSpPr/>
          <p:nvPr/>
        </p:nvSpPr>
        <p:spPr>
          <a:xfrm>
            <a:off x="9790754" y="4360581"/>
            <a:ext cx="866001" cy="787336"/>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0" name="Rectangle 129">
            <a:extLst>
              <a:ext uri="{FF2B5EF4-FFF2-40B4-BE49-F238E27FC236}">
                <a16:creationId xmlns:a16="http://schemas.microsoft.com/office/drawing/2014/main" id="{FF06FF7B-FD04-E640-8694-8F9162231C29}"/>
              </a:ext>
            </a:extLst>
          </p:cNvPr>
          <p:cNvSpPr/>
          <p:nvPr/>
        </p:nvSpPr>
        <p:spPr>
          <a:xfrm>
            <a:off x="9717625" y="4583376"/>
            <a:ext cx="1012259" cy="341746"/>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a:ln>
                  <a:noFill/>
                </a:ln>
                <a:solidFill>
                  <a:srgbClr val="1B4659"/>
                </a:solidFill>
                <a:effectLst/>
                <a:uLnTx/>
                <a:uFillTx/>
                <a:cs typeface="Arial" panose="020B0604020202020204" pitchFamily="34" charset="0"/>
              </a:rPr>
              <a:t>Regulatory Reporting</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sp>
        <p:nvSpPr>
          <p:cNvPr id="131" name="Oval 130">
            <a:extLst>
              <a:ext uri="{FF2B5EF4-FFF2-40B4-BE49-F238E27FC236}">
                <a16:creationId xmlns:a16="http://schemas.microsoft.com/office/drawing/2014/main" id="{B94C4319-BA29-C74B-A123-3A9A8E42856F}"/>
              </a:ext>
            </a:extLst>
          </p:cNvPr>
          <p:cNvSpPr/>
          <p:nvPr/>
        </p:nvSpPr>
        <p:spPr>
          <a:xfrm>
            <a:off x="9840492" y="5307603"/>
            <a:ext cx="866001" cy="787336"/>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2" name="Rectangle 131">
            <a:extLst>
              <a:ext uri="{FF2B5EF4-FFF2-40B4-BE49-F238E27FC236}">
                <a16:creationId xmlns:a16="http://schemas.microsoft.com/office/drawing/2014/main" id="{A3197CB6-01EA-9248-9510-228AE9F8389A}"/>
              </a:ext>
            </a:extLst>
          </p:cNvPr>
          <p:cNvSpPr/>
          <p:nvPr/>
        </p:nvSpPr>
        <p:spPr>
          <a:xfrm>
            <a:off x="9840491" y="5530399"/>
            <a:ext cx="866002" cy="341746"/>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smtClean="0">
                <a:ln>
                  <a:noFill/>
                </a:ln>
                <a:solidFill>
                  <a:srgbClr val="1B4659"/>
                </a:solidFill>
                <a:effectLst/>
                <a:uLnTx/>
                <a:uFillTx/>
                <a:cs typeface="Arial" panose="020B0604020202020204" pitchFamily="34" charset="0"/>
              </a:rPr>
              <a:t>Legal Agreement Data Models</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sp>
        <p:nvSpPr>
          <p:cNvPr id="133" name="Oval 132">
            <a:extLst>
              <a:ext uri="{FF2B5EF4-FFF2-40B4-BE49-F238E27FC236}">
                <a16:creationId xmlns:a16="http://schemas.microsoft.com/office/drawing/2014/main" id="{95070937-9D10-2C4C-9576-2D38F1CE92DE}"/>
              </a:ext>
            </a:extLst>
          </p:cNvPr>
          <p:cNvSpPr/>
          <p:nvPr/>
        </p:nvSpPr>
        <p:spPr>
          <a:xfrm>
            <a:off x="8702920" y="4355642"/>
            <a:ext cx="866001" cy="787336"/>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4" name="Rectangle 133">
            <a:extLst>
              <a:ext uri="{FF2B5EF4-FFF2-40B4-BE49-F238E27FC236}">
                <a16:creationId xmlns:a16="http://schemas.microsoft.com/office/drawing/2014/main" id="{00015C3A-5C54-1B43-B630-0D01A4850771}"/>
              </a:ext>
            </a:extLst>
          </p:cNvPr>
          <p:cNvSpPr/>
          <p:nvPr/>
        </p:nvSpPr>
        <p:spPr>
          <a:xfrm>
            <a:off x="8687833" y="4583894"/>
            <a:ext cx="896173" cy="341746"/>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a:ln>
                  <a:noFill/>
                </a:ln>
                <a:solidFill>
                  <a:srgbClr val="1B4659"/>
                </a:solidFill>
                <a:effectLst/>
                <a:uLnTx/>
                <a:uFillTx/>
                <a:cs typeface="Arial" panose="020B0604020202020204" pitchFamily="34" charset="0"/>
              </a:rPr>
              <a:t>Aligning Business</a:t>
            </a:r>
          </a:p>
          <a:p>
            <a:pPr marL="0" marR="0" lvl="0" indent="0" algn="ctr" defTabSz="914400" eaLnBrk="1" fontAlgn="auto" latinLnBrk="0" hangingPunct="1">
              <a:lnSpc>
                <a:spcPct val="100000"/>
              </a:lnSpc>
              <a:spcBef>
                <a:spcPts val="0"/>
              </a:spcBef>
              <a:spcAft>
                <a:spcPts val="0"/>
              </a:spcAft>
              <a:buClrTx/>
              <a:buSzTx/>
              <a:buFontTx/>
              <a:buNone/>
              <a:tabLst/>
              <a:defRPr/>
            </a:pPr>
            <a:r>
              <a:rPr lang="en-GB" sz="900" b="1" kern="0" dirty="0">
                <a:solidFill>
                  <a:srgbClr val="1B4659"/>
                </a:solidFill>
                <a:cs typeface="Arial" panose="020B0604020202020204" pitchFamily="34" charset="0"/>
              </a:rPr>
              <a:t>Processes</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grpSp>
        <p:nvGrpSpPr>
          <p:cNvPr id="135" name="Group 134">
            <a:extLst>
              <a:ext uri="{FF2B5EF4-FFF2-40B4-BE49-F238E27FC236}">
                <a16:creationId xmlns:a16="http://schemas.microsoft.com/office/drawing/2014/main" id="{F00961E6-A4A4-41AE-B1C9-31BBA6D95E93}"/>
              </a:ext>
            </a:extLst>
          </p:cNvPr>
          <p:cNvGrpSpPr/>
          <p:nvPr/>
        </p:nvGrpSpPr>
        <p:grpSpPr>
          <a:xfrm>
            <a:off x="8663377" y="5316431"/>
            <a:ext cx="1012259" cy="787336"/>
            <a:chOff x="9292994" y="4837823"/>
            <a:chExt cx="1056569" cy="903909"/>
          </a:xfrm>
        </p:grpSpPr>
        <p:sp>
          <p:nvSpPr>
            <p:cNvPr id="136" name="Oval 135">
              <a:extLst>
                <a:ext uri="{FF2B5EF4-FFF2-40B4-BE49-F238E27FC236}">
                  <a16:creationId xmlns:a16="http://schemas.microsoft.com/office/drawing/2014/main" id="{443DCFDE-B927-B74C-872F-975D6BBE2DA0}"/>
                </a:ext>
              </a:extLst>
            </p:cNvPr>
            <p:cNvSpPr/>
            <p:nvPr/>
          </p:nvSpPr>
          <p:spPr>
            <a:xfrm>
              <a:off x="9369324" y="4837823"/>
              <a:ext cx="903909" cy="903909"/>
            </a:xfrm>
            <a:prstGeom prst="ellipse">
              <a:avLst/>
            </a:prstGeom>
            <a:solidFill>
              <a:schemeClr val="bg2"/>
            </a:solidFill>
            <a:ln w="57150" cap="flat" cmpd="sng" algn="ctr">
              <a:solidFill>
                <a:srgbClr val="1B4659"/>
              </a:solidFill>
              <a:prstDash val="solid"/>
              <a:miter lim="800000"/>
            </a:ln>
            <a:effectLst>
              <a:outerShdw blurRad="50800" dist="38100" dir="2700000" algn="tl" rotWithShape="0">
                <a:prstClr val="black">
                  <a:alpha val="3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37" name="Rectangle 136">
              <a:extLst>
                <a:ext uri="{FF2B5EF4-FFF2-40B4-BE49-F238E27FC236}">
                  <a16:creationId xmlns:a16="http://schemas.microsoft.com/office/drawing/2014/main" id="{833A9FA0-604C-7F49-82C6-CCFD4689D069}"/>
                </a:ext>
              </a:extLst>
            </p:cNvPr>
            <p:cNvSpPr/>
            <p:nvPr/>
          </p:nvSpPr>
          <p:spPr>
            <a:xfrm>
              <a:off x="9292994" y="5025652"/>
              <a:ext cx="1056569" cy="528251"/>
            </a:xfrm>
            <a:prstGeom prst="rect">
              <a:avLst/>
            </a:prstGeom>
          </p:spPr>
          <p:txBody>
            <a:bodyPr wrap="square"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1" i="0" u="none" strike="noStrike" kern="0" cap="none" spc="0" normalizeH="0" baseline="0" noProof="0" dirty="0">
                  <a:ln>
                    <a:noFill/>
                  </a:ln>
                  <a:solidFill>
                    <a:srgbClr val="1B4659"/>
                  </a:solidFill>
                  <a:effectLst/>
                  <a:uLnTx/>
                  <a:uFillTx/>
                  <a:cs typeface="Arial" panose="020B0604020202020204" pitchFamily="34" charset="0"/>
                </a:rPr>
                <a:t>Regulatory/ Market Change Management</a:t>
              </a:r>
              <a:endParaRPr kumimoji="0" lang="en-US" sz="900" b="1" i="0" u="none" strike="noStrike" kern="0" cap="none" spc="0" normalizeH="0" baseline="0" noProof="0" dirty="0">
                <a:ln>
                  <a:noFill/>
                </a:ln>
                <a:solidFill>
                  <a:srgbClr val="1B4659"/>
                </a:solidFill>
                <a:effectLst/>
                <a:uLnTx/>
                <a:uFillTx/>
                <a:cs typeface="Arial" panose="020B0604020202020204" pitchFamily="34" charset="0"/>
              </a:endParaRPr>
            </a:p>
          </p:txBody>
        </p:sp>
      </p:grpSp>
      <p:sp>
        <p:nvSpPr>
          <p:cNvPr id="138" name="Notched Right Arrow 137"/>
          <p:cNvSpPr/>
          <p:nvPr/>
        </p:nvSpPr>
        <p:spPr>
          <a:xfrm>
            <a:off x="8032886" y="4319776"/>
            <a:ext cx="459237" cy="484632"/>
          </a:xfrm>
          <a:prstGeom prst="notchedRightArrow">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9" name="Rectangle 138"/>
          <p:cNvSpPr/>
          <p:nvPr/>
        </p:nvSpPr>
        <p:spPr>
          <a:xfrm>
            <a:off x="8431253" y="1785488"/>
            <a:ext cx="2922547" cy="83099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GB" sz="1200" dirty="0" smtClean="0"/>
              <a:t>This framework creates </a:t>
            </a:r>
            <a:r>
              <a:rPr lang="en-GB" sz="1200" dirty="0"/>
              <a:t>strong foundations for the further </a:t>
            </a:r>
            <a:r>
              <a:rPr lang="en-GB" sz="1200" dirty="0" smtClean="0"/>
              <a:t>development and </a:t>
            </a:r>
            <a:r>
              <a:rPr lang="en-GB" sz="1200" dirty="0"/>
              <a:t>configuration of </a:t>
            </a:r>
            <a:r>
              <a:rPr lang="en-GB" sz="1200" dirty="0" smtClean="0"/>
              <a:t>technology solutions across a number of different applications</a:t>
            </a:r>
            <a:endParaRPr lang="en-US" sz="1200" dirty="0"/>
          </a:p>
        </p:txBody>
      </p:sp>
      <p:grpSp>
        <p:nvGrpSpPr>
          <p:cNvPr id="6" name="Group 5"/>
          <p:cNvGrpSpPr/>
          <p:nvPr/>
        </p:nvGrpSpPr>
        <p:grpSpPr>
          <a:xfrm>
            <a:off x="671080" y="2613688"/>
            <a:ext cx="2675349" cy="3789071"/>
            <a:chOff x="891328" y="2476319"/>
            <a:chExt cx="2227183" cy="3169939"/>
          </a:xfrm>
        </p:grpSpPr>
        <p:sp>
          <p:nvSpPr>
            <p:cNvPr id="140" name="Rectangle 139">
              <a:extLst>
                <a:ext uri="{FF2B5EF4-FFF2-40B4-BE49-F238E27FC236}">
                  <a16:creationId xmlns:a16="http://schemas.microsoft.com/office/drawing/2014/main" id="{23720232-1B89-4725-88F5-B34754384C31}"/>
                </a:ext>
              </a:extLst>
            </p:cNvPr>
            <p:cNvSpPr/>
            <p:nvPr/>
          </p:nvSpPr>
          <p:spPr>
            <a:xfrm>
              <a:off x="891328" y="2491631"/>
              <a:ext cx="1035170" cy="1500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1" name="Picture 140">
              <a:extLst>
                <a:ext uri="{FF2B5EF4-FFF2-40B4-BE49-F238E27FC236}">
                  <a16:creationId xmlns:a16="http://schemas.microsoft.com/office/drawing/2014/main" id="{F3BB44FB-DF19-4F68-ABF3-66AF8A3E646D}"/>
                </a:ext>
              </a:extLst>
            </p:cNvPr>
            <p:cNvPicPr>
              <a:picLocks noChangeAspect="1"/>
            </p:cNvPicPr>
            <p:nvPr/>
          </p:nvPicPr>
          <p:blipFill>
            <a:blip r:embed="rId3"/>
            <a:stretch>
              <a:fillRect/>
            </a:stretch>
          </p:blipFill>
          <p:spPr>
            <a:xfrm>
              <a:off x="979108" y="2476320"/>
              <a:ext cx="859611" cy="286537"/>
            </a:xfrm>
            <a:prstGeom prst="rect">
              <a:avLst/>
            </a:prstGeom>
          </p:spPr>
        </p:pic>
        <p:sp>
          <p:nvSpPr>
            <p:cNvPr id="142" name="Rectangle 141">
              <a:extLst>
                <a:ext uri="{FF2B5EF4-FFF2-40B4-BE49-F238E27FC236}">
                  <a16:creationId xmlns:a16="http://schemas.microsoft.com/office/drawing/2014/main" id="{BBD22DD5-76B8-4871-A729-E76ED73EAABD}"/>
                </a:ext>
              </a:extLst>
            </p:cNvPr>
            <p:cNvSpPr/>
            <p:nvPr/>
          </p:nvSpPr>
          <p:spPr>
            <a:xfrm>
              <a:off x="979108" y="2697465"/>
              <a:ext cx="859611" cy="178396"/>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43" name="Rectangle 142">
              <a:extLst>
                <a:ext uri="{FF2B5EF4-FFF2-40B4-BE49-F238E27FC236}">
                  <a16:creationId xmlns:a16="http://schemas.microsoft.com/office/drawing/2014/main" id="{A4124C99-8A7C-459E-B338-BF7892CCE3EB}"/>
                </a:ext>
              </a:extLst>
            </p:cNvPr>
            <p:cNvSpPr/>
            <p:nvPr/>
          </p:nvSpPr>
          <p:spPr>
            <a:xfrm>
              <a:off x="979108" y="2903303"/>
              <a:ext cx="859611" cy="178396"/>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44" name="Rectangle 143">
              <a:extLst>
                <a:ext uri="{FF2B5EF4-FFF2-40B4-BE49-F238E27FC236}">
                  <a16:creationId xmlns:a16="http://schemas.microsoft.com/office/drawing/2014/main" id="{AB1F40E4-DDD1-438A-A893-DD1B6092A7C1}"/>
                </a:ext>
              </a:extLst>
            </p:cNvPr>
            <p:cNvSpPr/>
            <p:nvPr/>
          </p:nvSpPr>
          <p:spPr>
            <a:xfrm>
              <a:off x="979108" y="3118838"/>
              <a:ext cx="859611" cy="178396"/>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45" name="Rectangle 144">
              <a:extLst>
                <a:ext uri="{FF2B5EF4-FFF2-40B4-BE49-F238E27FC236}">
                  <a16:creationId xmlns:a16="http://schemas.microsoft.com/office/drawing/2014/main" id="{C71D1AD7-16EE-4251-8CE9-9467E649FB80}"/>
                </a:ext>
              </a:extLst>
            </p:cNvPr>
            <p:cNvSpPr/>
            <p:nvPr/>
          </p:nvSpPr>
          <p:spPr>
            <a:xfrm>
              <a:off x="979108" y="3334373"/>
              <a:ext cx="859611" cy="178396"/>
            </a:xfrm>
            <a:prstGeom prst="rect">
              <a:avLst/>
            </a:prstGeom>
            <a:solidFill>
              <a:srgbClr val="CC66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46" name="Rectangle 145">
              <a:extLst>
                <a:ext uri="{FF2B5EF4-FFF2-40B4-BE49-F238E27FC236}">
                  <a16:creationId xmlns:a16="http://schemas.microsoft.com/office/drawing/2014/main" id="{DC865370-1F29-42B2-92C7-16CB56E5A72D}"/>
                </a:ext>
              </a:extLst>
            </p:cNvPr>
            <p:cNvSpPr/>
            <p:nvPr/>
          </p:nvSpPr>
          <p:spPr>
            <a:xfrm>
              <a:off x="979108" y="3545212"/>
              <a:ext cx="859611" cy="178396"/>
            </a:xfrm>
            <a:prstGeom prst="rect">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47" name="Rectangle 146">
              <a:extLst>
                <a:ext uri="{FF2B5EF4-FFF2-40B4-BE49-F238E27FC236}">
                  <a16:creationId xmlns:a16="http://schemas.microsoft.com/office/drawing/2014/main" id="{7CCD2276-8B3C-429C-BCF8-A56F92F48AA6}"/>
                </a:ext>
              </a:extLst>
            </p:cNvPr>
            <p:cNvSpPr/>
            <p:nvPr/>
          </p:nvSpPr>
          <p:spPr>
            <a:xfrm>
              <a:off x="979108" y="3766769"/>
              <a:ext cx="859611" cy="178396"/>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pic>
          <p:nvPicPr>
            <p:cNvPr id="148" name="Picture 147">
              <a:extLst>
                <a:ext uri="{FF2B5EF4-FFF2-40B4-BE49-F238E27FC236}">
                  <a16:creationId xmlns:a16="http://schemas.microsoft.com/office/drawing/2014/main" id="{0610E27E-F663-4D3C-9305-9A656B145F39}"/>
                </a:ext>
              </a:extLst>
            </p:cNvPr>
            <p:cNvPicPr>
              <a:picLocks noChangeAspect="1"/>
            </p:cNvPicPr>
            <p:nvPr/>
          </p:nvPicPr>
          <p:blipFill>
            <a:blip r:embed="rId4"/>
            <a:stretch>
              <a:fillRect/>
            </a:stretch>
          </p:blipFill>
          <p:spPr>
            <a:xfrm>
              <a:off x="1084099" y="2726614"/>
              <a:ext cx="649628" cy="120099"/>
            </a:xfrm>
            <a:prstGeom prst="rect">
              <a:avLst/>
            </a:prstGeom>
          </p:spPr>
        </p:pic>
        <p:pic>
          <p:nvPicPr>
            <p:cNvPr id="149" name="Picture 148">
              <a:extLst>
                <a:ext uri="{FF2B5EF4-FFF2-40B4-BE49-F238E27FC236}">
                  <a16:creationId xmlns:a16="http://schemas.microsoft.com/office/drawing/2014/main" id="{3F349669-6D27-4107-AB95-FEBF52828899}"/>
                </a:ext>
              </a:extLst>
            </p:cNvPr>
            <p:cNvPicPr>
              <a:picLocks noChangeAspect="1"/>
            </p:cNvPicPr>
            <p:nvPr/>
          </p:nvPicPr>
          <p:blipFill>
            <a:blip r:embed="rId4"/>
            <a:stretch>
              <a:fillRect/>
            </a:stretch>
          </p:blipFill>
          <p:spPr>
            <a:xfrm>
              <a:off x="1084099" y="2932452"/>
              <a:ext cx="649628" cy="120099"/>
            </a:xfrm>
            <a:prstGeom prst="rect">
              <a:avLst/>
            </a:prstGeom>
          </p:spPr>
        </p:pic>
        <p:pic>
          <p:nvPicPr>
            <p:cNvPr id="150" name="Picture 149">
              <a:extLst>
                <a:ext uri="{FF2B5EF4-FFF2-40B4-BE49-F238E27FC236}">
                  <a16:creationId xmlns:a16="http://schemas.microsoft.com/office/drawing/2014/main" id="{E3801102-FC8F-420D-A4D5-A2347A586C60}"/>
                </a:ext>
              </a:extLst>
            </p:cNvPr>
            <p:cNvPicPr>
              <a:picLocks noChangeAspect="1"/>
            </p:cNvPicPr>
            <p:nvPr/>
          </p:nvPicPr>
          <p:blipFill>
            <a:blip r:embed="rId4"/>
            <a:stretch>
              <a:fillRect/>
            </a:stretch>
          </p:blipFill>
          <p:spPr>
            <a:xfrm>
              <a:off x="1084099" y="3147987"/>
              <a:ext cx="649628" cy="120099"/>
            </a:xfrm>
            <a:prstGeom prst="rect">
              <a:avLst/>
            </a:prstGeom>
          </p:spPr>
        </p:pic>
        <p:pic>
          <p:nvPicPr>
            <p:cNvPr id="151" name="Picture 150">
              <a:extLst>
                <a:ext uri="{FF2B5EF4-FFF2-40B4-BE49-F238E27FC236}">
                  <a16:creationId xmlns:a16="http://schemas.microsoft.com/office/drawing/2014/main" id="{99D8BF2B-417D-4565-868D-0692AD946A3F}"/>
                </a:ext>
              </a:extLst>
            </p:cNvPr>
            <p:cNvPicPr>
              <a:picLocks noChangeAspect="1"/>
            </p:cNvPicPr>
            <p:nvPr/>
          </p:nvPicPr>
          <p:blipFill>
            <a:blip r:embed="rId4"/>
            <a:stretch>
              <a:fillRect/>
            </a:stretch>
          </p:blipFill>
          <p:spPr>
            <a:xfrm>
              <a:off x="1084099" y="3363522"/>
              <a:ext cx="649628" cy="120099"/>
            </a:xfrm>
            <a:prstGeom prst="rect">
              <a:avLst/>
            </a:prstGeom>
          </p:spPr>
        </p:pic>
        <p:pic>
          <p:nvPicPr>
            <p:cNvPr id="152" name="Picture 151">
              <a:extLst>
                <a:ext uri="{FF2B5EF4-FFF2-40B4-BE49-F238E27FC236}">
                  <a16:creationId xmlns:a16="http://schemas.microsoft.com/office/drawing/2014/main" id="{FCE7184C-3335-460E-812A-5E90A8651548}"/>
                </a:ext>
              </a:extLst>
            </p:cNvPr>
            <p:cNvPicPr>
              <a:picLocks noChangeAspect="1"/>
            </p:cNvPicPr>
            <p:nvPr/>
          </p:nvPicPr>
          <p:blipFill>
            <a:blip r:embed="rId4"/>
            <a:stretch>
              <a:fillRect/>
            </a:stretch>
          </p:blipFill>
          <p:spPr>
            <a:xfrm>
              <a:off x="1084099" y="3574361"/>
              <a:ext cx="649628" cy="120099"/>
            </a:xfrm>
            <a:prstGeom prst="rect">
              <a:avLst/>
            </a:prstGeom>
          </p:spPr>
        </p:pic>
        <p:pic>
          <p:nvPicPr>
            <p:cNvPr id="153" name="Picture 152">
              <a:extLst>
                <a:ext uri="{FF2B5EF4-FFF2-40B4-BE49-F238E27FC236}">
                  <a16:creationId xmlns:a16="http://schemas.microsoft.com/office/drawing/2014/main" id="{3A530C99-2676-4D03-A65D-57C6CB1AD263}"/>
                </a:ext>
              </a:extLst>
            </p:cNvPr>
            <p:cNvPicPr>
              <a:picLocks noChangeAspect="1"/>
            </p:cNvPicPr>
            <p:nvPr/>
          </p:nvPicPr>
          <p:blipFill>
            <a:blip r:embed="rId4"/>
            <a:stretch>
              <a:fillRect/>
            </a:stretch>
          </p:blipFill>
          <p:spPr>
            <a:xfrm>
              <a:off x="1084099" y="3795918"/>
              <a:ext cx="649628" cy="120099"/>
            </a:xfrm>
            <a:prstGeom prst="rect">
              <a:avLst/>
            </a:prstGeom>
          </p:spPr>
        </p:pic>
        <p:sp>
          <p:nvSpPr>
            <p:cNvPr id="154" name="Rectangle 153">
              <a:extLst>
                <a:ext uri="{FF2B5EF4-FFF2-40B4-BE49-F238E27FC236}">
                  <a16:creationId xmlns:a16="http://schemas.microsoft.com/office/drawing/2014/main" id="{EAA17C50-734A-4D98-9351-81BA10DF9C8A}"/>
                </a:ext>
              </a:extLst>
            </p:cNvPr>
            <p:cNvSpPr/>
            <p:nvPr/>
          </p:nvSpPr>
          <p:spPr>
            <a:xfrm>
              <a:off x="891328" y="4145260"/>
              <a:ext cx="1035170" cy="1500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5" name="Rectangle 154">
              <a:extLst>
                <a:ext uri="{FF2B5EF4-FFF2-40B4-BE49-F238E27FC236}">
                  <a16:creationId xmlns:a16="http://schemas.microsoft.com/office/drawing/2014/main" id="{58F96F07-DB41-4475-90D4-050DE2C86347}"/>
                </a:ext>
              </a:extLst>
            </p:cNvPr>
            <p:cNvSpPr/>
            <p:nvPr/>
          </p:nvSpPr>
          <p:spPr>
            <a:xfrm>
              <a:off x="979108" y="4349002"/>
              <a:ext cx="859611" cy="178396"/>
            </a:xfrm>
            <a:prstGeom prst="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56" name="Rectangle 155">
              <a:extLst>
                <a:ext uri="{FF2B5EF4-FFF2-40B4-BE49-F238E27FC236}">
                  <a16:creationId xmlns:a16="http://schemas.microsoft.com/office/drawing/2014/main" id="{F0682B3E-9BD1-4917-87E8-4FF82BC27CEC}"/>
                </a:ext>
              </a:extLst>
            </p:cNvPr>
            <p:cNvSpPr/>
            <p:nvPr/>
          </p:nvSpPr>
          <p:spPr>
            <a:xfrm>
              <a:off x="979108" y="4554840"/>
              <a:ext cx="859611" cy="178396"/>
            </a:xfrm>
            <a:prstGeom prst="rect">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57" name="Rectangle 156">
              <a:extLst>
                <a:ext uri="{FF2B5EF4-FFF2-40B4-BE49-F238E27FC236}">
                  <a16:creationId xmlns:a16="http://schemas.microsoft.com/office/drawing/2014/main" id="{23DAB8EE-92DD-4FB1-AFBD-2C62CDA35FD4}"/>
                </a:ext>
              </a:extLst>
            </p:cNvPr>
            <p:cNvSpPr/>
            <p:nvPr/>
          </p:nvSpPr>
          <p:spPr>
            <a:xfrm>
              <a:off x="979108" y="4770375"/>
              <a:ext cx="859611" cy="178396"/>
            </a:xfrm>
            <a:prstGeom prst="rect">
              <a:avLst/>
            </a:prstGeom>
            <a:solidFill>
              <a:schemeClr val="accent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58" name="Rectangle 157">
              <a:extLst>
                <a:ext uri="{FF2B5EF4-FFF2-40B4-BE49-F238E27FC236}">
                  <a16:creationId xmlns:a16="http://schemas.microsoft.com/office/drawing/2014/main" id="{89791779-180E-49E5-B7B8-365863DB4E6C}"/>
                </a:ext>
              </a:extLst>
            </p:cNvPr>
            <p:cNvSpPr/>
            <p:nvPr/>
          </p:nvSpPr>
          <p:spPr>
            <a:xfrm>
              <a:off x="979108" y="4985910"/>
              <a:ext cx="859611" cy="178396"/>
            </a:xfrm>
            <a:prstGeom prst="rect">
              <a:avLst/>
            </a:prstGeom>
            <a:solidFill>
              <a:srgbClr val="CC66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59" name="Rectangle 158">
              <a:extLst>
                <a:ext uri="{FF2B5EF4-FFF2-40B4-BE49-F238E27FC236}">
                  <a16:creationId xmlns:a16="http://schemas.microsoft.com/office/drawing/2014/main" id="{14F2FE32-ACAF-463B-9D17-8E14D6AE28AC}"/>
                </a:ext>
              </a:extLst>
            </p:cNvPr>
            <p:cNvSpPr/>
            <p:nvPr/>
          </p:nvSpPr>
          <p:spPr>
            <a:xfrm>
              <a:off x="979108" y="5196749"/>
              <a:ext cx="859611" cy="178396"/>
            </a:xfrm>
            <a:prstGeom prst="rect">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60" name="Rectangle 159">
              <a:extLst>
                <a:ext uri="{FF2B5EF4-FFF2-40B4-BE49-F238E27FC236}">
                  <a16:creationId xmlns:a16="http://schemas.microsoft.com/office/drawing/2014/main" id="{36C6A5E7-CBCB-456C-9D68-A6BDF8B3EE89}"/>
                </a:ext>
              </a:extLst>
            </p:cNvPr>
            <p:cNvSpPr/>
            <p:nvPr/>
          </p:nvSpPr>
          <p:spPr>
            <a:xfrm>
              <a:off x="979108" y="5418306"/>
              <a:ext cx="859611" cy="178396"/>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pic>
          <p:nvPicPr>
            <p:cNvPr id="161" name="Picture 160">
              <a:extLst>
                <a:ext uri="{FF2B5EF4-FFF2-40B4-BE49-F238E27FC236}">
                  <a16:creationId xmlns:a16="http://schemas.microsoft.com/office/drawing/2014/main" id="{AD82CB12-2AD5-4127-BAA2-CCB1CC2479A9}"/>
                </a:ext>
              </a:extLst>
            </p:cNvPr>
            <p:cNvPicPr>
              <a:picLocks noChangeAspect="1"/>
            </p:cNvPicPr>
            <p:nvPr/>
          </p:nvPicPr>
          <p:blipFill>
            <a:blip r:embed="rId4"/>
            <a:stretch>
              <a:fillRect/>
            </a:stretch>
          </p:blipFill>
          <p:spPr>
            <a:xfrm>
              <a:off x="1084099" y="4378151"/>
              <a:ext cx="649628" cy="120099"/>
            </a:xfrm>
            <a:prstGeom prst="rect">
              <a:avLst/>
            </a:prstGeom>
          </p:spPr>
        </p:pic>
        <p:pic>
          <p:nvPicPr>
            <p:cNvPr id="162" name="Picture 161">
              <a:extLst>
                <a:ext uri="{FF2B5EF4-FFF2-40B4-BE49-F238E27FC236}">
                  <a16:creationId xmlns:a16="http://schemas.microsoft.com/office/drawing/2014/main" id="{FD675EBC-80CF-408D-BC12-786637FD4E33}"/>
                </a:ext>
              </a:extLst>
            </p:cNvPr>
            <p:cNvPicPr>
              <a:picLocks noChangeAspect="1"/>
            </p:cNvPicPr>
            <p:nvPr/>
          </p:nvPicPr>
          <p:blipFill>
            <a:blip r:embed="rId4"/>
            <a:stretch>
              <a:fillRect/>
            </a:stretch>
          </p:blipFill>
          <p:spPr>
            <a:xfrm>
              <a:off x="1084099" y="4583989"/>
              <a:ext cx="649628" cy="120099"/>
            </a:xfrm>
            <a:prstGeom prst="rect">
              <a:avLst/>
            </a:prstGeom>
          </p:spPr>
        </p:pic>
        <p:pic>
          <p:nvPicPr>
            <p:cNvPr id="163" name="Picture 162">
              <a:extLst>
                <a:ext uri="{FF2B5EF4-FFF2-40B4-BE49-F238E27FC236}">
                  <a16:creationId xmlns:a16="http://schemas.microsoft.com/office/drawing/2014/main" id="{8BC85E3B-5172-45B4-A3C7-4B14B1A78804}"/>
                </a:ext>
              </a:extLst>
            </p:cNvPr>
            <p:cNvPicPr>
              <a:picLocks noChangeAspect="1"/>
            </p:cNvPicPr>
            <p:nvPr/>
          </p:nvPicPr>
          <p:blipFill>
            <a:blip r:embed="rId4"/>
            <a:stretch>
              <a:fillRect/>
            </a:stretch>
          </p:blipFill>
          <p:spPr>
            <a:xfrm>
              <a:off x="1084099" y="4799524"/>
              <a:ext cx="649628" cy="120099"/>
            </a:xfrm>
            <a:prstGeom prst="rect">
              <a:avLst/>
            </a:prstGeom>
          </p:spPr>
        </p:pic>
        <p:pic>
          <p:nvPicPr>
            <p:cNvPr id="164" name="Picture 163">
              <a:extLst>
                <a:ext uri="{FF2B5EF4-FFF2-40B4-BE49-F238E27FC236}">
                  <a16:creationId xmlns:a16="http://schemas.microsoft.com/office/drawing/2014/main" id="{0993FF5B-F35D-4F3B-A537-B5DCC63176EA}"/>
                </a:ext>
              </a:extLst>
            </p:cNvPr>
            <p:cNvPicPr>
              <a:picLocks noChangeAspect="1"/>
            </p:cNvPicPr>
            <p:nvPr/>
          </p:nvPicPr>
          <p:blipFill>
            <a:blip r:embed="rId4"/>
            <a:stretch>
              <a:fillRect/>
            </a:stretch>
          </p:blipFill>
          <p:spPr>
            <a:xfrm>
              <a:off x="1084099" y="5015059"/>
              <a:ext cx="649628" cy="120099"/>
            </a:xfrm>
            <a:prstGeom prst="rect">
              <a:avLst/>
            </a:prstGeom>
          </p:spPr>
        </p:pic>
        <p:pic>
          <p:nvPicPr>
            <p:cNvPr id="165" name="Picture 164">
              <a:extLst>
                <a:ext uri="{FF2B5EF4-FFF2-40B4-BE49-F238E27FC236}">
                  <a16:creationId xmlns:a16="http://schemas.microsoft.com/office/drawing/2014/main" id="{A2AD1891-1AA2-4C15-80F2-666644E296E2}"/>
                </a:ext>
              </a:extLst>
            </p:cNvPr>
            <p:cNvPicPr>
              <a:picLocks noChangeAspect="1"/>
            </p:cNvPicPr>
            <p:nvPr/>
          </p:nvPicPr>
          <p:blipFill>
            <a:blip r:embed="rId4"/>
            <a:stretch>
              <a:fillRect/>
            </a:stretch>
          </p:blipFill>
          <p:spPr>
            <a:xfrm>
              <a:off x="1084099" y="5225898"/>
              <a:ext cx="649628" cy="120099"/>
            </a:xfrm>
            <a:prstGeom prst="rect">
              <a:avLst/>
            </a:prstGeom>
          </p:spPr>
        </p:pic>
        <p:pic>
          <p:nvPicPr>
            <p:cNvPr id="166" name="Picture 165">
              <a:extLst>
                <a:ext uri="{FF2B5EF4-FFF2-40B4-BE49-F238E27FC236}">
                  <a16:creationId xmlns:a16="http://schemas.microsoft.com/office/drawing/2014/main" id="{DBF6CBE9-1638-4660-B252-2F8214FFC343}"/>
                </a:ext>
              </a:extLst>
            </p:cNvPr>
            <p:cNvPicPr>
              <a:picLocks noChangeAspect="1"/>
            </p:cNvPicPr>
            <p:nvPr/>
          </p:nvPicPr>
          <p:blipFill>
            <a:blip r:embed="rId4"/>
            <a:stretch>
              <a:fillRect/>
            </a:stretch>
          </p:blipFill>
          <p:spPr>
            <a:xfrm>
              <a:off x="1084099" y="5447455"/>
              <a:ext cx="649628" cy="120099"/>
            </a:xfrm>
            <a:prstGeom prst="rect">
              <a:avLst/>
            </a:prstGeom>
          </p:spPr>
        </p:pic>
        <p:sp>
          <p:nvSpPr>
            <p:cNvPr id="167" name="Rectangle 166">
              <a:extLst>
                <a:ext uri="{FF2B5EF4-FFF2-40B4-BE49-F238E27FC236}">
                  <a16:creationId xmlns:a16="http://schemas.microsoft.com/office/drawing/2014/main" id="{846486B7-F7BC-4109-8E08-C36A96F61EE8}"/>
                </a:ext>
              </a:extLst>
            </p:cNvPr>
            <p:cNvSpPr/>
            <p:nvPr/>
          </p:nvSpPr>
          <p:spPr>
            <a:xfrm>
              <a:off x="2083341" y="2493946"/>
              <a:ext cx="1035170" cy="1500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Rectangle 167">
              <a:extLst>
                <a:ext uri="{FF2B5EF4-FFF2-40B4-BE49-F238E27FC236}">
                  <a16:creationId xmlns:a16="http://schemas.microsoft.com/office/drawing/2014/main" id="{6843C668-58A9-49D4-803C-5D285D5A0320}"/>
                </a:ext>
              </a:extLst>
            </p:cNvPr>
            <p:cNvSpPr/>
            <p:nvPr/>
          </p:nvSpPr>
          <p:spPr>
            <a:xfrm>
              <a:off x="2171121" y="2697465"/>
              <a:ext cx="859611" cy="178396"/>
            </a:xfrm>
            <a:prstGeom prst="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69" name="Rectangle 168">
              <a:extLst>
                <a:ext uri="{FF2B5EF4-FFF2-40B4-BE49-F238E27FC236}">
                  <a16:creationId xmlns:a16="http://schemas.microsoft.com/office/drawing/2014/main" id="{EBA63C81-6BB4-423B-B1CB-FDCC5AAF7CDB}"/>
                </a:ext>
              </a:extLst>
            </p:cNvPr>
            <p:cNvSpPr/>
            <p:nvPr/>
          </p:nvSpPr>
          <p:spPr>
            <a:xfrm>
              <a:off x="2171121" y="2903303"/>
              <a:ext cx="859611" cy="178396"/>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70" name="Rectangle 169">
              <a:extLst>
                <a:ext uri="{FF2B5EF4-FFF2-40B4-BE49-F238E27FC236}">
                  <a16:creationId xmlns:a16="http://schemas.microsoft.com/office/drawing/2014/main" id="{DA34D45A-2784-4289-8153-58399571DEF8}"/>
                </a:ext>
              </a:extLst>
            </p:cNvPr>
            <p:cNvSpPr/>
            <p:nvPr/>
          </p:nvSpPr>
          <p:spPr>
            <a:xfrm>
              <a:off x="2171121" y="3118838"/>
              <a:ext cx="859611" cy="178396"/>
            </a:xfrm>
            <a:prstGeom prst="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71" name="Rectangle 170">
              <a:extLst>
                <a:ext uri="{FF2B5EF4-FFF2-40B4-BE49-F238E27FC236}">
                  <a16:creationId xmlns:a16="http://schemas.microsoft.com/office/drawing/2014/main" id="{8B972688-7F20-4E50-A8C0-D9B55AA99061}"/>
                </a:ext>
              </a:extLst>
            </p:cNvPr>
            <p:cNvSpPr/>
            <p:nvPr/>
          </p:nvSpPr>
          <p:spPr>
            <a:xfrm>
              <a:off x="2171121" y="3334373"/>
              <a:ext cx="859611" cy="178396"/>
            </a:xfrm>
            <a:prstGeom prst="rect">
              <a:avLst/>
            </a:prstGeom>
            <a:solidFill>
              <a:srgbClr val="FFC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72" name="Rectangle 171">
              <a:extLst>
                <a:ext uri="{FF2B5EF4-FFF2-40B4-BE49-F238E27FC236}">
                  <a16:creationId xmlns:a16="http://schemas.microsoft.com/office/drawing/2014/main" id="{DB1F3BF8-4752-4E02-AABC-578F32CB635D}"/>
                </a:ext>
              </a:extLst>
            </p:cNvPr>
            <p:cNvSpPr/>
            <p:nvPr/>
          </p:nvSpPr>
          <p:spPr>
            <a:xfrm>
              <a:off x="2171121" y="3545212"/>
              <a:ext cx="859611" cy="178396"/>
            </a:xfrm>
            <a:prstGeom prst="rect">
              <a:avLst/>
            </a:prstGeom>
            <a:solidFill>
              <a:schemeClr val="accent5">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73" name="Rectangle 172">
              <a:extLst>
                <a:ext uri="{FF2B5EF4-FFF2-40B4-BE49-F238E27FC236}">
                  <a16:creationId xmlns:a16="http://schemas.microsoft.com/office/drawing/2014/main" id="{E2E4D525-CBC4-4BA4-B81A-A0472E8F41ED}"/>
                </a:ext>
              </a:extLst>
            </p:cNvPr>
            <p:cNvSpPr/>
            <p:nvPr/>
          </p:nvSpPr>
          <p:spPr>
            <a:xfrm>
              <a:off x="2171121" y="3766769"/>
              <a:ext cx="859611" cy="178396"/>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pic>
          <p:nvPicPr>
            <p:cNvPr id="174" name="Picture 173">
              <a:extLst>
                <a:ext uri="{FF2B5EF4-FFF2-40B4-BE49-F238E27FC236}">
                  <a16:creationId xmlns:a16="http://schemas.microsoft.com/office/drawing/2014/main" id="{87A5F4F5-3724-4269-B23F-ADCC75E10E98}"/>
                </a:ext>
              </a:extLst>
            </p:cNvPr>
            <p:cNvPicPr>
              <a:picLocks noChangeAspect="1"/>
            </p:cNvPicPr>
            <p:nvPr/>
          </p:nvPicPr>
          <p:blipFill>
            <a:blip r:embed="rId4"/>
            <a:stretch>
              <a:fillRect/>
            </a:stretch>
          </p:blipFill>
          <p:spPr>
            <a:xfrm>
              <a:off x="2276112" y="2726614"/>
              <a:ext cx="649628" cy="120099"/>
            </a:xfrm>
            <a:prstGeom prst="rect">
              <a:avLst/>
            </a:prstGeom>
          </p:spPr>
        </p:pic>
        <p:pic>
          <p:nvPicPr>
            <p:cNvPr id="175" name="Picture 174">
              <a:extLst>
                <a:ext uri="{FF2B5EF4-FFF2-40B4-BE49-F238E27FC236}">
                  <a16:creationId xmlns:a16="http://schemas.microsoft.com/office/drawing/2014/main" id="{27F2702C-390A-4ACE-8FBE-EDB1B649A116}"/>
                </a:ext>
              </a:extLst>
            </p:cNvPr>
            <p:cNvPicPr>
              <a:picLocks noChangeAspect="1"/>
            </p:cNvPicPr>
            <p:nvPr/>
          </p:nvPicPr>
          <p:blipFill>
            <a:blip r:embed="rId4"/>
            <a:stretch>
              <a:fillRect/>
            </a:stretch>
          </p:blipFill>
          <p:spPr>
            <a:xfrm>
              <a:off x="2276112" y="2932452"/>
              <a:ext cx="649628" cy="120099"/>
            </a:xfrm>
            <a:prstGeom prst="rect">
              <a:avLst/>
            </a:prstGeom>
          </p:spPr>
        </p:pic>
        <p:pic>
          <p:nvPicPr>
            <p:cNvPr id="176" name="Picture 175">
              <a:extLst>
                <a:ext uri="{FF2B5EF4-FFF2-40B4-BE49-F238E27FC236}">
                  <a16:creationId xmlns:a16="http://schemas.microsoft.com/office/drawing/2014/main" id="{503BD4E6-F3B3-4A61-B212-80F1E2750436}"/>
                </a:ext>
              </a:extLst>
            </p:cNvPr>
            <p:cNvPicPr>
              <a:picLocks noChangeAspect="1"/>
            </p:cNvPicPr>
            <p:nvPr/>
          </p:nvPicPr>
          <p:blipFill>
            <a:blip r:embed="rId4"/>
            <a:stretch>
              <a:fillRect/>
            </a:stretch>
          </p:blipFill>
          <p:spPr>
            <a:xfrm>
              <a:off x="2276112" y="3147987"/>
              <a:ext cx="649628" cy="120099"/>
            </a:xfrm>
            <a:prstGeom prst="rect">
              <a:avLst/>
            </a:prstGeom>
          </p:spPr>
        </p:pic>
        <p:pic>
          <p:nvPicPr>
            <p:cNvPr id="177" name="Picture 176">
              <a:extLst>
                <a:ext uri="{FF2B5EF4-FFF2-40B4-BE49-F238E27FC236}">
                  <a16:creationId xmlns:a16="http://schemas.microsoft.com/office/drawing/2014/main" id="{52DDA475-10EE-4169-AE72-CAC95682CC0B}"/>
                </a:ext>
              </a:extLst>
            </p:cNvPr>
            <p:cNvPicPr>
              <a:picLocks noChangeAspect="1"/>
            </p:cNvPicPr>
            <p:nvPr/>
          </p:nvPicPr>
          <p:blipFill>
            <a:blip r:embed="rId4"/>
            <a:stretch>
              <a:fillRect/>
            </a:stretch>
          </p:blipFill>
          <p:spPr>
            <a:xfrm>
              <a:off x="2276112" y="3363522"/>
              <a:ext cx="649628" cy="120099"/>
            </a:xfrm>
            <a:prstGeom prst="rect">
              <a:avLst/>
            </a:prstGeom>
          </p:spPr>
        </p:pic>
        <p:pic>
          <p:nvPicPr>
            <p:cNvPr id="178" name="Picture 177">
              <a:extLst>
                <a:ext uri="{FF2B5EF4-FFF2-40B4-BE49-F238E27FC236}">
                  <a16:creationId xmlns:a16="http://schemas.microsoft.com/office/drawing/2014/main" id="{760F7FFE-4B8B-49C7-9DB8-EA3F560D34A9}"/>
                </a:ext>
              </a:extLst>
            </p:cNvPr>
            <p:cNvPicPr>
              <a:picLocks noChangeAspect="1"/>
            </p:cNvPicPr>
            <p:nvPr/>
          </p:nvPicPr>
          <p:blipFill>
            <a:blip r:embed="rId4"/>
            <a:stretch>
              <a:fillRect/>
            </a:stretch>
          </p:blipFill>
          <p:spPr>
            <a:xfrm>
              <a:off x="2276112" y="3574361"/>
              <a:ext cx="649628" cy="120099"/>
            </a:xfrm>
            <a:prstGeom prst="rect">
              <a:avLst/>
            </a:prstGeom>
          </p:spPr>
        </p:pic>
        <p:pic>
          <p:nvPicPr>
            <p:cNvPr id="179" name="Picture 178">
              <a:extLst>
                <a:ext uri="{FF2B5EF4-FFF2-40B4-BE49-F238E27FC236}">
                  <a16:creationId xmlns:a16="http://schemas.microsoft.com/office/drawing/2014/main" id="{76A41D69-008B-40B9-A4B7-10FD9A9DF627}"/>
                </a:ext>
              </a:extLst>
            </p:cNvPr>
            <p:cNvPicPr>
              <a:picLocks noChangeAspect="1"/>
            </p:cNvPicPr>
            <p:nvPr/>
          </p:nvPicPr>
          <p:blipFill>
            <a:blip r:embed="rId4"/>
            <a:stretch>
              <a:fillRect/>
            </a:stretch>
          </p:blipFill>
          <p:spPr>
            <a:xfrm>
              <a:off x="2276112" y="3795918"/>
              <a:ext cx="649628" cy="120099"/>
            </a:xfrm>
            <a:prstGeom prst="rect">
              <a:avLst/>
            </a:prstGeom>
          </p:spPr>
        </p:pic>
        <p:sp>
          <p:nvSpPr>
            <p:cNvPr id="180" name="Rectangle 179">
              <a:extLst>
                <a:ext uri="{FF2B5EF4-FFF2-40B4-BE49-F238E27FC236}">
                  <a16:creationId xmlns:a16="http://schemas.microsoft.com/office/drawing/2014/main" id="{1940D11C-8931-4A94-9862-9B9119296523}"/>
                </a:ext>
              </a:extLst>
            </p:cNvPr>
            <p:cNvSpPr/>
            <p:nvPr/>
          </p:nvSpPr>
          <p:spPr>
            <a:xfrm>
              <a:off x="2083341" y="4143391"/>
              <a:ext cx="1035170" cy="1500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Rectangle 180">
              <a:extLst>
                <a:ext uri="{FF2B5EF4-FFF2-40B4-BE49-F238E27FC236}">
                  <a16:creationId xmlns:a16="http://schemas.microsoft.com/office/drawing/2014/main" id="{63B2E78B-FAA8-4767-868A-8DFA013D3330}"/>
                </a:ext>
              </a:extLst>
            </p:cNvPr>
            <p:cNvSpPr/>
            <p:nvPr/>
          </p:nvSpPr>
          <p:spPr>
            <a:xfrm>
              <a:off x="2171121" y="4349002"/>
              <a:ext cx="859611" cy="178396"/>
            </a:xfrm>
            <a:prstGeom prst="rect">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82" name="Rectangle 181">
              <a:extLst>
                <a:ext uri="{FF2B5EF4-FFF2-40B4-BE49-F238E27FC236}">
                  <a16:creationId xmlns:a16="http://schemas.microsoft.com/office/drawing/2014/main" id="{24C9301C-2DF1-4C95-A982-7C7E193636B7}"/>
                </a:ext>
              </a:extLst>
            </p:cNvPr>
            <p:cNvSpPr/>
            <p:nvPr/>
          </p:nvSpPr>
          <p:spPr>
            <a:xfrm>
              <a:off x="2171121" y="4554840"/>
              <a:ext cx="859611" cy="178396"/>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83" name="Rectangle 182">
              <a:extLst>
                <a:ext uri="{FF2B5EF4-FFF2-40B4-BE49-F238E27FC236}">
                  <a16:creationId xmlns:a16="http://schemas.microsoft.com/office/drawing/2014/main" id="{0C1F0B2F-03CF-419E-84B6-AC2987519A91}"/>
                </a:ext>
              </a:extLst>
            </p:cNvPr>
            <p:cNvSpPr/>
            <p:nvPr/>
          </p:nvSpPr>
          <p:spPr>
            <a:xfrm>
              <a:off x="2171121" y="4770375"/>
              <a:ext cx="859611" cy="178396"/>
            </a:xfrm>
            <a:prstGeom prst="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84" name="Rectangle 183">
              <a:extLst>
                <a:ext uri="{FF2B5EF4-FFF2-40B4-BE49-F238E27FC236}">
                  <a16:creationId xmlns:a16="http://schemas.microsoft.com/office/drawing/2014/main" id="{7A2EEBF6-5308-4F4E-8700-E1B0F80F7A4B}"/>
                </a:ext>
              </a:extLst>
            </p:cNvPr>
            <p:cNvSpPr/>
            <p:nvPr/>
          </p:nvSpPr>
          <p:spPr>
            <a:xfrm>
              <a:off x="2171121" y="4985910"/>
              <a:ext cx="859611" cy="178396"/>
            </a:xfrm>
            <a:prstGeom prst="rect">
              <a:avLst/>
            </a:prstGeom>
            <a:solidFill>
              <a:srgbClr val="CC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85" name="Rectangle 184">
              <a:extLst>
                <a:ext uri="{FF2B5EF4-FFF2-40B4-BE49-F238E27FC236}">
                  <a16:creationId xmlns:a16="http://schemas.microsoft.com/office/drawing/2014/main" id="{D0C5E744-FB7E-4114-B07F-345E2A5F053C}"/>
                </a:ext>
              </a:extLst>
            </p:cNvPr>
            <p:cNvSpPr/>
            <p:nvPr/>
          </p:nvSpPr>
          <p:spPr>
            <a:xfrm>
              <a:off x="2171121" y="5196749"/>
              <a:ext cx="859611" cy="178396"/>
            </a:xfrm>
            <a:prstGeom prst="rect">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sp>
          <p:nvSpPr>
            <p:cNvPr id="186" name="Rectangle 185">
              <a:extLst>
                <a:ext uri="{FF2B5EF4-FFF2-40B4-BE49-F238E27FC236}">
                  <a16:creationId xmlns:a16="http://schemas.microsoft.com/office/drawing/2014/main" id="{C2A84BC3-4F5D-4CD9-A7E1-98A4E86719DE}"/>
                </a:ext>
              </a:extLst>
            </p:cNvPr>
            <p:cNvSpPr/>
            <p:nvPr/>
          </p:nvSpPr>
          <p:spPr>
            <a:xfrm>
              <a:off x="2171121" y="5418306"/>
              <a:ext cx="859611" cy="178396"/>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342" rtl="0" eaLnBrk="1" latinLnBrk="0" hangingPunct="1">
                <a:defRPr sz="1800" kern="1200">
                  <a:solidFill>
                    <a:schemeClr val="lt1"/>
                  </a:solidFill>
                  <a:latin typeface="+mn-lt"/>
                  <a:ea typeface="+mn-ea"/>
                  <a:cs typeface="+mn-cs"/>
                </a:defRPr>
              </a:lvl1pPr>
              <a:lvl2pPr marL="457170" algn="l" defTabSz="914342" rtl="0" eaLnBrk="1" latinLnBrk="0" hangingPunct="1">
                <a:defRPr sz="1800" kern="1200">
                  <a:solidFill>
                    <a:schemeClr val="lt1"/>
                  </a:solidFill>
                  <a:latin typeface="+mn-lt"/>
                  <a:ea typeface="+mn-ea"/>
                  <a:cs typeface="+mn-cs"/>
                </a:defRPr>
              </a:lvl2pPr>
              <a:lvl3pPr marL="914342" algn="l" defTabSz="914342" rtl="0" eaLnBrk="1" latinLnBrk="0" hangingPunct="1">
                <a:defRPr sz="1800" kern="1200">
                  <a:solidFill>
                    <a:schemeClr val="lt1"/>
                  </a:solidFill>
                  <a:latin typeface="+mn-lt"/>
                  <a:ea typeface="+mn-ea"/>
                  <a:cs typeface="+mn-cs"/>
                </a:defRPr>
              </a:lvl3pPr>
              <a:lvl4pPr marL="1371512" algn="l" defTabSz="914342" rtl="0" eaLnBrk="1" latinLnBrk="0" hangingPunct="1">
                <a:defRPr sz="1800" kern="1200">
                  <a:solidFill>
                    <a:schemeClr val="lt1"/>
                  </a:solidFill>
                  <a:latin typeface="+mn-lt"/>
                  <a:ea typeface="+mn-ea"/>
                  <a:cs typeface="+mn-cs"/>
                </a:defRPr>
              </a:lvl4pPr>
              <a:lvl5pPr marL="1828684" algn="l" defTabSz="914342" rtl="0" eaLnBrk="1" latinLnBrk="0" hangingPunct="1">
                <a:defRPr sz="1800" kern="1200">
                  <a:solidFill>
                    <a:schemeClr val="lt1"/>
                  </a:solidFill>
                  <a:latin typeface="+mn-lt"/>
                  <a:ea typeface="+mn-ea"/>
                  <a:cs typeface="+mn-cs"/>
                </a:defRPr>
              </a:lvl5pPr>
              <a:lvl6pPr marL="2285854" algn="l" defTabSz="914342" rtl="0" eaLnBrk="1" latinLnBrk="0" hangingPunct="1">
                <a:defRPr sz="1800" kern="1200">
                  <a:solidFill>
                    <a:schemeClr val="lt1"/>
                  </a:solidFill>
                  <a:latin typeface="+mn-lt"/>
                  <a:ea typeface="+mn-ea"/>
                  <a:cs typeface="+mn-cs"/>
                </a:defRPr>
              </a:lvl6pPr>
              <a:lvl7pPr marL="2743024" algn="l" defTabSz="914342" rtl="0" eaLnBrk="1" latinLnBrk="0" hangingPunct="1">
                <a:defRPr sz="1800" kern="1200">
                  <a:solidFill>
                    <a:schemeClr val="lt1"/>
                  </a:solidFill>
                  <a:latin typeface="+mn-lt"/>
                  <a:ea typeface="+mn-ea"/>
                  <a:cs typeface="+mn-cs"/>
                </a:defRPr>
              </a:lvl7pPr>
              <a:lvl8pPr marL="3200195" algn="l" defTabSz="914342" rtl="0" eaLnBrk="1" latinLnBrk="0" hangingPunct="1">
                <a:defRPr sz="1800" kern="1200">
                  <a:solidFill>
                    <a:schemeClr val="lt1"/>
                  </a:solidFill>
                  <a:latin typeface="+mn-lt"/>
                  <a:ea typeface="+mn-ea"/>
                  <a:cs typeface="+mn-cs"/>
                </a:defRPr>
              </a:lvl8pPr>
              <a:lvl9pPr marL="3657366" algn="l" defTabSz="914342" rtl="0" eaLnBrk="1" latinLnBrk="0" hangingPunct="1">
                <a:defRPr sz="1800" kern="1200">
                  <a:solidFill>
                    <a:schemeClr val="lt1"/>
                  </a:solidFill>
                  <a:latin typeface="+mn-lt"/>
                  <a:ea typeface="+mn-ea"/>
                  <a:cs typeface="+mn-cs"/>
                </a:defRPr>
              </a:lvl9pPr>
            </a:lstStyle>
            <a:p>
              <a:pPr algn="ctr"/>
              <a:endParaRPr lang="en-US"/>
            </a:p>
          </p:txBody>
        </p:sp>
        <p:pic>
          <p:nvPicPr>
            <p:cNvPr id="187" name="Picture 186">
              <a:extLst>
                <a:ext uri="{FF2B5EF4-FFF2-40B4-BE49-F238E27FC236}">
                  <a16:creationId xmlns:a16="http://schemas.microsoft.com/office/drawing/2014/main" id="{8C934EDE-EFB0-4F66-8F15-CD33B9AC6404}"/>
                </a:ext>
              </a:extLst>
            </p:cNvPr>
            <p:cNvPicPr>
              <a:picLocks noChangeAspect="1"/>
            </p:cNvPicPr>
            <p:nvPr/>
          </p:nvPicPr>
          <p:blipFill>
            <a:blip r:embed="rId4"/>
            <a:stretch>
              <a:fillRect/>
            </a:stretch>
          </p:blipFill>
          <p:spPr>
            <a:xfrm>
              <a:off x="2276112" y="4378151"/>
              <a:ext cx="649628" cy="120099"/>
            </a:xfrm>
            <a:prstGeom prst="rect">
              <a:avLst/>
            </a:prstGeom>
          </p:spPr>
        </p:pic>
        <p:pic>
          <p:nvPicPr>
            <p:cNvPr id="188" name="Picture 187">
              <a:extLst>
                <a:ext uri="{FF2B5EF4-FFF2-40B4-BE49-F238E27FC236}">
                  <a16:creationId xmlns:a16="http://schemas.microsoft.com/office/drawing/2014/main" id="{15808596-E6C5-4A0A-BAE5-5488239883BF}"/>
                </a:ext>
              </a:extLst>
            </p:cNvPr>
            <p:cNvPicPr>
              <a:picLocks noChangeAspect="1"/>
            </p:cNvPicPr>
            <p:nvPr/>
          </p:nvPicPr>
          <p:blipFill>
            <a:blip r:embed="rId4"/>
            <a:stretch>
              <a:fillRect/>
            </a:stretch>
          </p:blipFill>
          <p:spPr>
            <a:xfrm>
              <a:off x="2276112" y="4583989"/>
              <a:ext cx="649628" cy="120099"/>
            </a:xfrm>
            <a:prstGeom prst="rect">
              <a:avLst/>
            </a:prstGeom>
          </p:spPr>
        </p:pic>
        <p:pic>
          <p:nvPicPr>
            <p:cNvPr id="189" name="Picture 188">
              <a:extLst>
                <a:ext uri="{FF2B5EF4-FFF2-40B4-BE49-F238E27FC236}">
                  <a16:creationId xmlns:a16="http://schemas.microsoft.com/office/drawing/2014/main" id="{3863281C-2AED-4946-A5E7-69C08D136130}"/>
                </a:ext>
              </a:extLst>
            </p:cNvPr>
            <p:cNvPicPr>
              <a:picLocks noChangeAspect="1"/>
            </p:cNvPicPr>
            <p:nvPr/>
          </p:nvPicPr>
          <p:blipFill>
            <a:blip r:embed="rId4"/>
            <a:stretch>
              <a:fillRect/>
            </a:stretch>
          </p:blipFill>
          <p:spPr>
            <a:xfrm>
              <a:off x="2276112" y="4799524"/>
              <a:ext cx="649628" cy="120099"/>
            </a:xfrm>
            <a:prstGeom prst="rect">
              <a:avLst/>
            </a:prstGeom>
          </p:spPr>
        </p:pic>
        <p:pic>
          <p:nvPicPr>
            <p:cNvPr id="190" name="Picture 189">
              <a:extLst>
                <a:ext uri="{FF2B5EF4-FFF2-40B4-BE49-F238E27FC236}">
                  <a16:creationId xmlns:a16="http://schemas.microsoft.com/office/drawing/2014/main" id="{16221618-660B-4EB8-8AD6-0151F68D33DF}"/>
                </a:ext>
              </a:extLst>
            </p:cNvPr>
            <p:cNvPicPr>
              <a:picLocks noChangeAspect="1"/>
            </p:cNvPicPr>
            <p:nvPr/>
          </p:nvPicPr>
          <p:blipFill>
            <a:blip r:embed="rId4"/>
            <a:stretch>
              <a:fillRect/>
            </a:stretch>
          </p:blipFill>
          <p:spPr>
            <a:xfrm>
              <a:off x="2276112" y="5015059"/>
              <a:ext cx="649628" cy="120099"/>
            </a:xfrm>
            <a:prstGeom prst="rect">
              <a:avLst/>
            </a:prstGeom>
          </p:spPr>
        </p:pic>
        <p:pic>
          <p:nvPicPr>
            <p:cNvPr id="191" name="Picture 190">
              <a:extLst>
                <a:ext uri="{FF2B5EF4-FFF2-40B4-BE49-F238E27FC236}">
                  <a16:creationId xmlns:a16="http://schemas.microsoft.com/office/drawing/2014/main" id="{4A5CD9E5-B178-4982-929C-7F1B4FDABEB2}"/>
                </a:ext>
              </a:extLst>
            </p:cNvPr>
            <p:cNvPicPr>
              <a:picLocks noChangeAspect="1"/>
            </p:cNvPicPr>
            <p:nvPr/>
          </p:nvPicPr>
          <p:blipFill>
            <a:blip r:embed="rId4"/>
            <a:stretch>
              <a:fillRect/>
            </a:stretch>
          </p:blipFill>
          <p:spPr>
            <a:xfrm>
              <a:off x="2276112" y="5225898"/>
              <a:ext cx="649628" cy="120099"/>
            </a:xfrm>
            <a:prstGeom prst="rect">
              <a:avLst/>
            </a:prstGeom>
          </p:spPr>
        </p:pic>
        <p:pic>
          <p:nvPicPr>
            <p:cNvPr id="192" name="Picture 191">
              <a:extLst>
                <a:ext uri="{FF2B5EF4-FFF2-40B4-BE49-F238E27FC236}">
                  <a16:creationId xmlns:a16="http://schemas.microsoft.com/office/drawing/2014/main" id="{9C012133-20C4-4434-9E0C-AC30DED961C1}"/>
                </a:ext>
              </a:extLst>
            </p:cNvPr>
            <p:cNvPicPr>
              <a:picLocks noChangeAspect="1"/>
            </p:cNvPicPr>
            <p:nvPr/>
          </p:nvPicPr>
          <p:blipFill>
            <a:blip r:embed="rId4"/>
            <a:stretch>
              <a:fillRect/>
            </a:stretch>
          </p:blipFill>
          <p:spPr>
            <a:xfrm>
              <a:off x="2276112" y="5447455"/>
              <a:ext cx="649628" cy="120099"/>
            </a:xfrm>
            <a:prstGeom prst="rect">
              <a:avLst/>
            </a:prstGeom>
          </p:spPr>
        </p:pic>
        <p:pic>
          <p:nvPicPr>
            <p:cNvPr id="193" name="Picture 192">
              <a:extLst>
                <a:ext uri="{FF2B5EF4-FFF2-40B4-BE49-F238E27FC236}">
                  <a16:creationId xmlns:a16="http://schemas.microsoft.com/office/drawing/2014/main" id="{703C933C-5011-477F-89C1-CAC4E3C05301}"/>
                </a:ext>
              </a:extLst>
            </p:cNvPr>
            <p:cNvPicPr>
              <a:picLocks noChangeAspect="1"/>
            </p:cNvPicPr>
            <p:nvPr/>
          </p:nvPicPr>
          <p:blipFill>
            <a:blip r:embed="rId5"/>
            <a:stretch>
              <a:fillRect/>
            </a:stretch>
          </p:blipFill>
          <p:spPr>
            <a:xfrm>
              <a:off x="2171121" y="2476319"/>
              <a:ext cx="859611" cy="286537"/>
            </a:xfrm>
            <a:prstGeom prst="rect">
              <a:avLst/>
            </a:prstGeom>
          </p:spPr>
        </p:pic>
        <p:pic>
          <p:nvPicPr>
            <p:cNvPr id="194" name="Picture 193">
              <a:extLst>
                <a:ext uri="{FF2B5EF4-FFF2-40B4-BE49-F238E27FC236}">
                  <a16:creationId xmlns:a16="http://schemas.microsoft.com/office/drawing/2014/main" id="{BE22142A-4768-4415-9DEA-53A94DC4E66F}"/>
                </a:ext>
              </a:extLst>
            </p:cNvPr>
            <p:cNvPicPr>
              <a:picLocks noChangeAspect="1"/>
            </p:cNvPicPr>
            <p:nvPr/>
          </p:nvPicPr>
          <p:blipFill>
            <a:blip r:embed="rId6"/>
            <a:stretch>
              <a:fillRect/>
            </a:stretch>
          </p:blipFill>
          <p:spPr>
            <a:xfrm>
              <a:off x="979108" y="4137249"/>
              <a:ext cx="859611" cy="286537"/>
            </a:xfrm>
            <a:prstGeom prst="rect">
              <a:avLst/>
            </a:prstGeom>
          </p:spPr>
        </p:pic>
        <p:pic>
          <p:nvPicPr>
            <p:cNvPr id="195" name="Picture 194">
              <a:extLst>
                <a:ext uri="{FF2B5EF4-FFF2-40B4-BE49-F238E27FC236}">
                  <a16:creationId xmlns:a16="http://schemas.microsoft.com/office/drawing/2014/main" id="{72C7F302-B8DC-4976-8938-0B7885286A6E}"/>
                </a:ext>
              </a:extLst>
            </p:cNvPr>
            <p:cNvPicPr>
              <a:picLocks noChangeAspect="1"/>
            </p:cNvPicPr>
            <p:nvPr/>
          </p:nvPicPr>
          <p:blipFill>
            <a:blip r:embed="rId7"/>
            <a:stretch>
              <a:fillRect/>
            </a:stretch>
          </p:blipFill>
          <p:spPr>
            <a:xfrm>
              <a:off x="2171121" y="4139185"/>
              <a:ext cx="859611" cy="286537"/>
            </a:xfrm>
            <a:prstGeom prst="rect">
              <a:avLst/>
            </a:prstGeom>
          </p:spPr>
        </p:pic>
      </p:grpSp>
    </p:spTree>
    <p:extLst>
      <p:ext uri="{BB962C8B-B14F-4D97-AF65-F5344CB8AC3E}">
        <p14:creationId xmlns:p14="http://schemas.microsoft.com/office/powerpoint/2010/main" val="3630639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9620249" y="446044"/>
            <a:ext cx="1933575" cy="473710"/>
          </a:xfrm>
          <a:prstGeom prst="rect">
            <a:avLst/>
          </a:prstGeom>
        </p:spPr>
      </p:pic>
      <p:sp>
        <p:nvSpPr>
          <p:cNvPr id="13" name="TextBox 12"/>
          <p:cNvSpPr txBox="1"/>
          <p:nvPr/>
        </p:nvSpPr>
        <p:spPr>
          <a:xfrm>
            <a:off x="4043696" y="1085963"/>
            <a:ext cx="3723607" cy="216325"/>
          </a:xfrm>
          <a:prstGeom prst="rect">
            <a:avLst/>
          </a:prstGeom>
          <a:noFill/>
        </p:spPr>
        <p:txBody>
          <a:bodyPr wrap="square" rtlCol="0">
            <a:spAutoFit/>
          </a:bodyPr>
          <a:lstStyle/>
          <a:p>
            <a:endParaRPr lang="en-GB" dirty="0">
              <a:solidFill>
                <a:prstClr val="black"/>
              </a:solidFill>
            </a:endParaRPr>
          </a:p>
        </p:txBody>
      </p:sp>
      <p:sp>
        <p:nvSpPr>
          <p:cNvPr id="16" name="Rectangle 15"/>
          <p:cNvSpPr/>
          <p:nvPr/>
        </p:nvSpPr>
        <p:spPr>
          <a:xfrm>
            <a:off x="462880" y="1066878"/>
            <a:ext cx="10896600" cy="488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ISDA Master Agreement Clause Library – New Contracts</a:t>
            </a:r>
            <a:endParaRPr lang="en-GB" b="1" dirty="0">
              <a:solidFill>
                <a:prstClr val="white"/>
              </a:solidFill>
            </a:endParaRPr>
          </a:p>
        </p:txBody>
      </p:sp>
      <p:sp>
        <p:nvSpPr>
          <p:cNvPr id="4" name="Slide Number Placeholder 3"/>
          <p:cNvSpPr>
            <a:spLocks noGrp="1"/>
          </p:cNvSpPr>
          <p:nvPr>
            <p:ph type="sldNum" sz="quarter" idx="12"/>
          </p:nvPr>
        </p:nvSpPr>
        <p:spPr/>
        <p:txBody>
          <a:bodyPr/>
          <a:lstStyle/>
          <a:p>
            <a:fld id="{F01FA664-D0D0-47A9-8280-C4449130F463}" type="slidenum">
              <a:rPr lang="en-US" smtClean="0">
                <a:solidFill>
                  <a:prstClr val="black">
                    <a:tint val="75000"/>
                  </a:prstClr>
                </a:solidFill>
              </a:rPr>
              <a:pPr/>
              <a:t>4</a:t>
            </a:fld>
            <a:endParaRPr lang="en-US" dirty="0">
              <a:solidFill>
                <a:prstClr val="black">
                  <a:tint val="75000"/>
                </a:prstClr>
              </a:solidFill>
            </a:endParaRPr>
          </a:p>
        </p:txBody>
      </p:sp>
      <p:sp>
        <p:nvSpPr>
          <p:cNvPr id="198" name="Rectangle 197"/>
          <p:cNvSpPr/>
          <p:nvPr/>
        </p:nvSpPr>
        <p:spPr>
          <a:xfrm>
            <a:off x="457199" y="1768510"/>
            <a:ext cx="4194313" cy="372663"/>
          </a:xfrm>
          <a:prstGeom prst="rect">
            <a:avLst/>
          </a:prstGeom>
        </p:spPr>
        <p:txBody>
          <a:bodyPr wrap="square">
            <a:spAutoFit/>
          </a:bodyPr>
          <a:lstStyle/>
          <a:p>
            <a:pPr marL="457200">
              <a:lnSpc>
                <a:spcPct val="107000"/>
              </a:lnSpc>
              <a:spcAft>
                <a:spcPts val="8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oup 7"/>
          <p:cNvGrpSpPr/>
          <p:nvPr/>
        </p:nvGrpSpPr>
        <p:grpSpPr>
          <a:xfrm>
            <a:off x="535039" y="2986649"/>
            <a:ext cx="3655803" cy="2812975"/>
            <a:chOff x="4358137" y="1468564"/>
            <a:chExt cx="4637387" cy="3414110"/>
          </a:xfrm>
        </p:grpSpPr>
        <p:grpSp>
          <p:nvGrpSpPr>
            <p:cNvPr id="10" name="Group 9">
              <a:extLst>
                <a:ext uri="{FF2B5EF4-FFF2-40B4-BE49-F238E27FC236}">
                  <a16:creationId xmlns:a16="http://schemas.microsoft.com/office/drawing/2014/main" id="{5DE24CBD-F56B-8844-A7FB-F49478967BC5}"/>
                </a:ext>
              </a:extLst>
            </p:cNvPr>
            <p:cNvGrpSpPr/>
            <p:nvPr/>
          </p:nvGrpSpPr>
          <p:grpSpPr>
            <a:xfrm rot="10800000">
              <a:off x="7166756" y="2670867"/>
              <a:ext cx="1710987" cy="396389"/>
              <a:chOff x="379379" y="787940"/>
              <a:chExt cx="2603309" cy="603115"/>
            </a:xfrm>
            <a:solidFill>
              <a:schemeClr val="accent3"/>
            </a:solidFill>
          </p:grpSpPr>
          <p:sp>
            <p:nvSpPr>
              <p:cNvPr id="65" name="Oval 64">
                <a:extLst>
                  <a:ext uri="{FF2B5EF4-FFF2-40B4-BE49-F238E27FC236}">
                    <a16:creationId xmlns:a16="http://schemas.microsoft.com/office/drawing/2014/main" id="{0AB51943-215E-344C-9861-00FEE7DB3217}"/>
                  </a:ext>
                </a:extLst>
              </p:cNvPr>
              <p:cNvSpPr/>
              <p:nvPr/>
            </p:nvSpPr>
            <p:spPr>
              <a:xfrm>
                <a:off x="379379" y="787940"/>
                <a:ext cx="603115" cy="603115"/>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6" name="Oval 65">
                <a:extLst>
                  <a:ext uri="{FF2B5EF4-FFF2-40B4-BE49-F238E27FC236}">
                    <a16:creationId xmlns:a16="http://schemas.microsoft.com/office/drawing/2014/main" id="{27E39BE7-AE92-EC4F-BB02-F3215E2BCAC9}"/>
                  </a:ext>
                </a:extLst>
              </p:cNvPr>
              <p:cNvSpPr/>
              <p:nvPr/>
            </p:nvSpPr>
            <p:spPr>
              <a:xfrm>
                <a:off x="1046110" y="787940"/>
                <a:ext cx="603115" cy="603115"/>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7" name="Oval 66">
                <a:extLst>
                  <a:ext uri="{FF2B5EF4-FFF2-40B4-BE49-F238E27FC236}">
                    <a16:creationId xmlns:a16="http://schemas.microsoft.com/office/drawing/2014/main" id="{76717204-0641-A244-BCAB-9D48375A5E1A}"/>
                  </a:ext>
                </a:extLst>
              </p:cNvPr>
              <p:cNvSpPr/>
              <p:nvPr/>
            </p:nvSpPr>
            <p:spPr>
              <a:xfrm>
                <a:off x="1712841" y="787940"/>
                <a:ext cx="603115" cy="603115"/>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8" name="Oval 67">
                <a:extLst>
                  <a:ext uri="{FF2B5EF4-FFF2-40B4-BE49-F238E27FC236}">
                    <a16:creationId xmlns:a16="http://schemas.microsoft.com/office/drawing/2014/main" id="{0573EDA2-D0EC-094B-8F1E-CE3AE3E40A2A}"/>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11" name="Rounded Rectangle 10">
              <a:extLst>
                <a:ext uri="{FF2B5EF4-FFF2-40B4-BE49-F238E27FC236}">
                  <a16:creationId xmlns:a16="http://schemas.microsoft.com/office/drawing/2014/main" id="{26237851-3FFB-EA4D-994A-CB2FF4DAAF28}"/>
                </a:ext>
              </a:extLst>
            </p:cNvPr>
            <p:cNvSpPr/>
            <p:nvPr/>
          </p:nvSpPr>
          <p:spPr>
            <a:xfrm>
              <a:off x="4432744" y="2677760"/>
              <a:ext cx="2658717" cy="359286"/>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2" name="Rectangle 11">
              <a:extLst>
                <a:ext uri="{FF2B5EF4-FFF2-40B4-BE49-F238E27FC236}">
                  <a16:creationId xmlns:a16="http://schemas.microsoft.com/office/drawing/2014/main" id="{168E614A-6999-0A4A-AE04-BDA86535F847}"/>
                </a:ext>
              </a:extLst>
            </p:cNvPr>
            <p:cNvSpPr/>
            <p:nvPr/>
          </p:nvSpPr>
          <p:spPr>
            <a:xfrm>
              <a:off x="4833245" y="2705602"/>
              <a:ext cx="1789808" cy="261485"/>
            </a:xfrm>
            <a:prstGeom prst="rect">
              <a:avLst/>
            </a:prstGeom>
            <a:solidFill>
              <a:schemeClr val="accent3"/>
            </a:solidFill>
          </p:spPr>
          <p:txBody>
            <a:bodyPr wrap="none">
              <a:spAutoFit/>
            </a:bodyPr>
            <a:lstStyle/>
            <a:p>
              <a:pPr algn="ctr"/>
              <a:r>
                <a:rPr lang="en-GB" sz="800" b="1" dirty="0">
                  <a:solidFill>
                    <a:schemeClr val="bg1"/>
                  </a:solidFill>
                </a:rPr>
                <a:t>Automatic Early Termination</a:t>
              </a:r>
              <a:endParaRPr lang="en-US" sz="800" b="1" dirty="0">
                <a:solidFill>
                  <a:schemeClr val="bg1"/>
                </a:solidFill>
              </a:endParaRPr>
            </a:p>
          </p:txBody>
        </p:sp>
        <p:sp>
          <p:nvSpPr>
            <p:cNvPr id="14" name="Oval 13">
              <a:extLst>
                <a:ext uri="{FF2B5EF4-FFF2-40B4-BE49-F238E27FC236}">
                  <a16:creationId xmlns:a16="http://schemas.microsoft.com/office/drawing/2014/main" id="{6B40B5F2-E3EE-1045-A1C6-B80F5BF64160}"/>
                </a:ext>
              </a:extLst>
            </p:cNvPr>
            <p:cNvSpPr/>
            <p:nvPr/>
          </p:nvSpPr>
          <p:spPr>
            <a:xfrm rot="10800000">
              <a:off x="8481354" y="2065728"/>
              <a:ext cx="396389" cy="396389"/>
            </a:xfrm>
            <a:prstGeom prst="ellipse">
              <a:avLst/>
            </a:prstGeom>
            <a:solidFill>
              <a:srgbClr val="0070C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5" name="Oval 14">
              <a:extLst>
                <a:ext uri="{FF2B5EF4-FFF2-40B4-BE49-F238E27FC236}">
                  <a16:creationId xmlns:a16="http://schemas.microsoft.com/office/drawing/2014/main" id="{3F3D9D41-03A5-AB49-96F4-331313E583FD}"/>
                </a:ext>
              </a:extLst>
            </p:cNvPr>
            <p:cNvSpPr/>
            <p:nvPr/>
          </p:nvSpPr>
          <p:spPr>
            <a:xfrm rot="10800000">
              <a:off x="8043155" y="2065728"/>
              <a:ext cx="396389" cy="396389"/>
            </a:xfrm>
            <a:prstGeom prst="ellipse">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8" name="Oval 17">
              <a:extLst>
                <a:ext uri="{FF2B5EF4-FFF2-40B4-BE49-F238E27FC236}">
                  <a16:creationId xmlns:a16="http://schemas.microsoft.com/office/drawing/2014/main" id="{94180D7E-6B4A-024A-8AB7-A03EEC3736C6}"/>
                </a:ext>
              </a:extLst>
            </p:cNvPr>
            <p:cNvSpPr/>
            <p:nvPr/>
          </p:nvSpPr>
          <p:spPr>
            <a:xfrm rot="10800000">
              <a:off x="7604956" y="2065728"/>
              <a:ext cx="396389" cy="396389"/>
            </a:xfrm>
            <a:prstGeom prst="ellips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19" name="Oval 18">
              <a:extLst>
                <a:ext uri="{FF2B5EF4-FFF2-40B4-BE49-F238E27FC236}">
                  <a16:creationId xmlns:a16="http://schemas.microsoft.com/office/drawing/2014/main" id="{7671A77B-EAC4-0D41-8EA0-8E3D9CE30CE3}"/>
                </a:ext>
              </a:extLst>
            </p:cNvPr>
            <p:cNvSpPr/>
            <p:nvPr/>
          </p:nvSpPr>
          <p:spPr>
            <a:xfrm rot="10800000">
              <a:off x="7166756" y="2065728"/>
              <a:ext cx="396389" cy="396389"/>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0" name="Rounded Rectangle 19">
              <a:extLst>
                <a:ext uri="{FF2B5EF4-FFF2-40B4-BE49-F238E27FC236}">
                  <a16:creationId xmlns:a16="http://schemas.microsoft.com/office/drawing/2014/main" id="{811FD37D-E627-A74B-9652-BF575EB6DCC2}"/>
                </a:ext>
              </a:extLst>
            </p:cNvPr>
            <p:cNvSpPr/>
            <p:nvPr/>
          </p:nvSpPr>
          <p:spPr>
            <a:xfrm>
              <a:off x="4432744" y="2072621"/>
              <a:ext cx="2658717" cy="359286"/>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1" name="Rectangle 20">
              <a:extLst>
                <a:ext uri="{FF2B5EF4-FFF2-40B4-BE49-F238E27FC236}">
                  <a16:creationId xmlns:a16="http://schemas.microsoft.com/office/drawing/2014/main" id="{AABE3B56-4C46-A945-85C7-006EB7C4D782}"/>
                </a:ext>
              </a:extLst>
            </p:cNvPr>
            <p:cNvSpPr/>
            <p:nvPr/>
          </p:nvSpPr>
          <p:spPr>
            <a:xfrm>
              <a:off x="5023370" y="2100463"/>
              <a:ext cx="1409560" cy="261485"/>
            </a:xfrm>
            <a:prstGeom prst="rect">
              <a:avLst/>
            </a:prstGeom>
            <a:solidFill>
              <a:srgbClr val="0070C0"/>
            </a:solidFill>
          </p:spPr>
          <p:txBody>
            <a:bodyPr wrap="none">
              <a:spAutoFit/>
            </a:bodyPr>
            <a:lstStyle/>
            <a:p>
              <a:pPr algn="ctr"/>
              <a:r>
                <a:rPr lang="en-GB" sz="800" b="1" dirty="0">
                  <a:solidFill>
                    <a:schemeClr val="bg1"/>
                  </a:solidFill>
                </a:rPr>
                <a:t>Termination Currency</a:t>
              </a:r>
              <a:endParaRPr lang="en-US" sz="800" b="1" dirty="0">
                <a:solidFill>
                  <a:schemeClr val="bg1"/>
                </a:solidFill>
              </a:endParaRPr>
            </a:p>
          </p:txBody>
        </p:sp>
        <p:grpSp>
          <p:nvGrpSpPr>
            <p:cNvPr id="22" name="Group 21">
              <a:extLst>
                <a:ext uri="{FF2B5EF4-FFF2-40B4-BE49-F238E27FC236}">
                  <a16:creationId xmlns:a16="http://schemas.microsoft.com/office/drawing/2014/main" id="{F6A66855-10B2-1B4D-833F-83114B44F15A}"/>
                </a:ext>
              </a:extLst>
            </p:cNvPr>
            <p:cNvGrpSpPr/>
            <p:nvPr/>
          </p:nvGrpSpPr>
          <p:grpSpPr>
            <a:xfrm rot="10800000">
              <a:off x="7166756" y="3276006"/>
              <a:ext cx="1710987" cy="396389"/>
              <a:chOff x="379379" y="787940"/>
              <a:chExt cx="2603309" cy="603115"/>
            </a:xfrm>
            <a:solidFill>
              <a:srgbClr val="FFC000"/>
            </a:solidFill>
          </p:grpSpPr>
          <p:sp>
            <p:nvSpPr>
              <p:cNvPr id="61" name="Oval 60">
                <a:extLst>
                  <a:ext uri="{FF2B5EF4-FFF2-40B4-BE49-F238E27FC236}">
                    <a16:creationId xmlns:a16="http://schemas.microsoft.com/office/drawing/2014/main" id="{5A4B0D34-55C5-9646-A4A6-2C5C9222FDCC}"/>
                  </a:ext>
                </a:extLst>
              </p:cNvPr>
              <p:cNvSpPr/>
              <p:nvPr/>
            </p:nvSpPr>
            <p:spPr>
              <a:xfrm>
                <a:off x="379379" y="787940"/>
                <a:ext cx="603115" cy="603115"/>
              </a:xfrm>
              <a:prstGeom prst="ellipse">
                <a:avLst/>
              </a:prstGeom>
              <a:solidFill>
                <a:srgbClr val="FFC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2" name="Oval 61">
                <a:extLst>
                  <a:ext uri="{FF2B5EF4-FFF2-40B4-BE49-F238E27FC236}">
                    <a16:creationId xmlns:a16="http://schemas.microsoft.com/office/drawing/2014/main" id="{629224B4-5015-C641-A611-85B42025910E}"/>
                  </a:ext>
                </a:extLst>
              </p:cNvPr>
              <p:cNvSpPr/>
              <p:nvPr/>
            </p:nvSpPr>
            <p:spPr>
              <a:xfrm>
                <a:off x="1046110" y="787940"/>
                <a:ext cx="603115" cy="603115"/>
              </a:xfrm>
              <a:prstGeom prst="ellipse">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3" name="Oval 62">
                <a:extLst>
                  <a:ext uri="{FF2B5EF4-FFF2-40B4-BE49-F238E27FC236}">
                    <a16:creationId xmlns:a16="http://schemas.microsoft.com/office/drawing/2014/main" id="{A92E58E0-569B-4D4A-A729-36248B8D431B}"/>
                  </a:ext>
                </a:extLst>
              </p:cNvPr>
              <p:cNvSpPr/>
              <p:nvPr/>
            </p:nvSpPr>
            <p:spPr>
              <a:xfrm>
                <a:off x="1712841" y="787940"/>
                <a:ext cx="603115" cy="603115"/>
              </a:xfrm>
              <a:prstGeom prst="ellipse">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4" name="Oval 63">
                <a:extLst>
                  <a:ext uri="{FF2B5EF4-FFF2-40B4-BE49-F238E27FC236}">
                    <a16:creationId xmlns:a16="http://schemas.microsoft.com/office/drawing/2014/main" id="{D6620137-B277-0242-946E-F643EB9110F5}"/>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23" name="Rounded Rectangle 22">
              <a:extLst>
                <a:ext uri="{FF2B5EF4-FFF2-40B4-BE49-F238E27FC236}">
                  <a16:creationId xmlns:a16="http://schemas.microsoft.com/office/drawing/2014/main" id="{BD95FF46-D5AA-3C49-8F81-66889978E8E8}"/>
                </a:ext>
              </a:extLst>
            </p:cNvPr>
            <p:cNvSpPr/>
            <p:nvPr/>
          </p:nvSpPr>
          <p:spPr>
            <a:xfrm>
              <a:off x="4432744" y="3282899"/>
              <a:ext cx="2658717" cy="359286"/>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4" name="Rectangle 23">
              <a:extLst>
                <a:ext uri="{FF2B5EF4-FFF2-40B4-BE49-F238E27FC236}">
                  <a16:creationId xmlns:a16="http://schemas.microsoft.com/office/drawing/2014/main" id="{6878A4CE-7A33-9D40-8A5D-0E81993CB27F}"/>
                </a:ext>
              </a:extLst>
            </p:cNvPr>
            <p:cNvSpPr/>
            <p:nvPr/>
          </p:nvSpPr>
          <p:spPr>
            <a:xfrm>
              <a:off x="4907470" y="3322933"/>
              <a:ext cx="1641368" cy="261485"/>
            </a:xfrm>
            <a:prstGeom prst="rect">
              <a:avLst/>
            </a:prstGeom>
            <a:solidFill>
              <a:srgbClr val="FFC000"/>
            </a:solidFill>
          </p:spPr>
          <p:txBody>
            <a:bodyPr wrap="none">
              <a:spAutoFit/>
            </a:bodyPr>
            <a:lstStyle/>
            <a:p>
              <a:pPr algn="ctr"/>
              <a:r>
                <a:rPr lang="en-GB" sz="800" b="1" dirty="0">
                  <a:solidFill>
                    <a:schemeClr val="bg1"/>
                  </a:solidFill>
                </a:rPr>
                <a:t>Credit Event Upon Merger</a:t>
              </a:r>
              <a:endParaRPr lang="en-US" sz="800" b="1" dirty="0">
                <a:solidFill>
                  <a:schemeClr val="bg1"/>
                </a:solidFill>
              </a:endParaRPr>
            </a:p>
          </p:txBody>
        </p:sp>
        <p:grpSp>
          <p:nvGrpSpPr>
            <p:cNvPr id="25" name="Group 24">
              <a:extLst>
                <a:ext uri="{FF2B5EF4-FFF2-40B4-BE49-F238E27FC236}">
                  <a16:creationId xmlns:a16="http://schemas.microsoft.com/office/drawing/2014/main" id="{2FF16327-0373-E547-A174-F322E337A8C4}"/>
                </a:ext>
              </a:extLst>
            </p:cNvPr>
            <p:cNvGrpSpPr/>
            <p:nvPr/>
          </p:nvGrpSpPr>
          <p:grpSpPr>
            <a:xfrm rot="10800000">
              <a:off x="7166756" y="3881145"/>
              <a:ext cx="1710987" cy="396389"/>
              <a:chOff x="379379" y="787940"/>
              <a:chExt cx="2603309" cy="603115"/>
            </a:xfrm>
            <a:solidFill>
              <a:srgbClr val="20B4A6"/>
            </a:solidFill>
          </p:grpSpPr>
          <p:sp>
            <p:nvSpPr>
              <p:cNvPr id="57" name="Oval 56">
                <a:extLst>
                  <a:ext uri="{FF2B5EF4-FFF2-40B4-BE49-F238E27FC236}">
                    <a16:creationId xmlns:a16="http://schemas.microsoft.com/office/drawing/2014/main" id="{6FC8A074-D974-904E-B218-182C36D70937}"/>
                  </a:ext>
                </a:extLst>
              </p:cNvPr>
              <p:cNvSpPr/>
              <p:nvPr/>
            </p:nvSpPr>
            <p:spPr>
              <a:xfrm>
                <a:off x="379379" y="787940"/>
                <a:ext cx="603115" cy="603115"/>
              </a:xfrm>
              <a:prstGeom prst="ellipse">
                <a:avLst/>
              </a:prstGeom>
              <a:solidFill>
                <a:srgbClr val="20B4A6">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8" name="Oval 57">
                <a:extLst>
                  <a:ext uri="{FF2B5EF4-FFF2-40B4-BE49-F238E27FC236}">
                    <a16:creationId xmlns:a16="http://schemas.microsoft.com/office/drawing/2014/main" id="{891A35E8-12C7-3B41-B013-492B7EB89586}"/>
                  </a:ext>
                </a:extLst>
              </p:cNvPr>
              <p:cNvSpPr/>
              <p:nvPr/>
            </p:nvSpPr>
            <p:spPr>
              <a:xfrm>
                <a:off x="1046110" y="787940"/>
                <a:ext cx="603115" cy="603115"/>
              </a:xfrm>
              <a:prstGeom prst="ellipse">
                <a:avLst/>
              </a:prstGeom>
              <a:solidFill>
                <a:srgbClr val="20B4A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9" name="Oval 58">
                <a:extLst>
                  <a:ext uri="{FF2B5EF4-FFF2-40B4-BE49-F238E27FC236}">
                    <a16:creationId xmlns:a16="http://schemas.microsoft.com/office/drawing/2014/main" id="{10C68BCB-3B87-9843-BE89-BD45F606C5BE}"/>
                  </a:ext>
                </a:extLst>
              </p:cNvPr>
              <p:cNvSpPr/>
              <p:nvPr/>
            </p:nvSpPr>
            <p:spPr>
              <a:xfrm>
                <a:off x="1712841" y="787940"/>
                <a:ext cx="603115" cy="603115"/>
              </a:xfrm>
              <a:prstGeom prst="ellipse">
                <a:avLst/>
              </a:prstGeom>
              <a:solidFill>
                <a:srgbClr val="20B4A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60" name="Oval 59">
                <a:extLst>
                  <a:ext uri="{FF2B5EF4-FFF2-40B4-BE49-F238E27FC236}">
                    <a16:creationId xmlns:a16="http://schemas.microsoft.com/office/drawing/2014/main" id="{2CEA1C18-5B5A-064D-9E1A-9E8034668D0D}"/>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26" name="Rounded Rectangle 25">
              <a:extLst>
                <a:ext uri="{FF2B5EF4-FFF2-40B4-BE49-F238E27FC236}">
                  <a16:creationId xmlns:a16="http://schemas.microsoft.com/office/drawing/2014/main" id="{832EB4E6-5D1D-6942-96DA-CFA29B48DA58}"/>
                </a:ext>
              </a:extLst>
            </p:cNvPr>
            <p:cNvSpPr/>
            <p:nvPr/>
          </p:nvSpPr>
          <p:spPr>
            <a:xfrm>
              <a:off x="4432744" y="3888038"/>
              <a:ext cx="2658717" cy="359286"/>
            </a:xfrm>
            <a:prstGeom prst="roundRect">
              <a:avLst>
                <a:gd name="adj" fmla="val 50000"/>
              </a:avLst>
            </a:prstGeom>
            <a:solidFill>
              <a:srgbClr val="20B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27" name="Rectangle 26">
              <a:extLst>
                <a:ext uri="{FF2B5EF4-FFF2-40B4-BE49-F238E27FC236}">
                  <a16:creationId xmlns:a16="http://schemas.microsoft.com/office/drawing/2014/main" id="{FC8A48D0-07AF-5448-9528-6CC3953321E2}"/>
                </a:ext>
              </a:extLst>
            </p:cNvPr>
            <p:cNvSpPr/>
            <p:nvPr/>
          </p:nvSpPr>
          <p:spPr>
            <a:xfrm>
              <a:off x="5155544" y="3915880"/>
              <a:ext cx="1145216" cy="261485"/>
            </a:xfrm>
            <a:prstGeom prst="rect">
              <a:avLst/>
            </a:prstGeom>
            <a:solidFill>
              <a:srgbClr val="20B4A6"/>
            </a:solidFill>
          </p:spPr>
          <p:txBody>
            <a:bodyPr wrap="none">
              <a:spAutoFit/>
            </a:bodyPr>
            <a:lstStyle/>
            <a:p>
              <a:pPr algn="ctr"/>
              <a:r>
                <a:rPr lang="en-GB" sz="800" b="1" dirty="0">
                  <a:solidFill>
                    <a:schemeClr val="bg1"/>
                  </a:solidFill>
                </a:rPr>
                <a:t>Payment Netting</a:t>
              </a:r>
              <a:endParaRPr lang="en-US" sz="800" b="1" dirty="0">
                <a:solidFill>
                  <a:schemeClr val="bg1"/>
                </a:solidFill>
              </a:endParaRPr>
            </a:p>
          </p:txBody>
        </p:sp>
        <p:grpSp>
          <p:nvGrpSpPr>
            <p:cNvPr id="28" name="Group 27">
              <a:extLst>
                <a:ext uri="{FF2B5EF4-FFF2-40B4-BE49-F238E27FC236}">
                  <a16:creationId xmlns:a16="http://schemas.microsoft.com/office/drawing/2014/main" id="{304A97DA-C685-E043-BD6E-5F9BFC0AF125}"/>
                </a:ext>
              </a:extLst>
            </p:cNvPr>
            <p:cNvGrpSpPr/>
            <p:nvPr/>
          </p:nvGrpSpPr>
          <p:grpSpPr>
            <a:xfrm rot="10800000">
              <a:off x="7166756" y="4486285"/>
              <a:ext cx="1710987" cy="396389"/>
              <a:chOff x="379379" y="787940"/>
              <a:chExt cx="2603309" cy="603115"/>
            </a:xfrm>
            <a:solidFill>
              <a:schemeClr val="accent2"/>
            </a:solidFill>
          </p:grpSpPr>
          <p:sp>
            <p:nvSpPr>
              <p:cNvPr id="53" name="Oval 52">
                <a:extLst>
                  <a:ext uri="{FF2B5EF4-FFF2-40B4-BE49-F238E27FC236}">
                    <a16:creationId xmlns:a16="http://schemas.microsoft.com/office/drawing/2014/main" id="{B3E78057-FC98-0C47-81CC-2B599FDC4188}"/>
                  </a:ext>
                </a:extLst>
              </p:cNvPr>
              <p:cNvSpPr/>
              <p:nvPr/>
            </p:nvSpPr>
            <p:spPr>
              <a:xfrm>
                <a:off x="379379" y="787940"/>
                <a:ext cx="603115" cy="603115"/>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4" name="Oval 53">
                <a:extLst>
                  <a:ext uri="{FF2B5EF4-FFF2-40B4-BE49-F238E27FC236}">
                    <a16:creationId xmlns:a16="http://schemas.microsoft.com/office/drawing/2014/main" id="{EEF68627-4322-DC4D-AE99-E0B3C9EBA7C4}"/>
                  </a:ext>
                </a:extLst>
              </p:cNvPr>
              <p:cNvSpPr/>
              <p:nvPr/>
            </p:nvSpPr>
            <p:spPr>
              <a:xfrm>
                <a:off x="1046110" y="787940"/>
                <a:ext cx="603115" cy="603115"/>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5" name="Oval 54">
                <a:extLst>
                  <a:ext uri="{FF2B5EF4-FFF2-40B4-BE49-F238E27FC236}">
                    <a16:creationId xmlns:a16="http://schemas.microsoft.com/office/drawing/2014/main" id="{2CDDD79B-495B-1C46-9B96-D3C4F13B682D}"/>
                  </a:ext>
                </a:extLst>
              </p:cNvPr>
              <p:cNvSpPr/>
              <p:nvPr/>
            </p:nvSpPr>
            <p:spPr>
              <a:xfrm>
                <a:off x="1712841" y="787940"/>
                <a:ext cx="603115" cy="603115"/>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56" name="Oval 55">
                <a:extLst>
                  <a:ext uri="{FF2B5EF4-FFF2-40B4-BE49-F238E27FC236}">
                    <a16:creationId xmlns:a16="http://schemas.microsoft.com/office/drawing/2014/main" id="{3C1FAF45-7DDF-8449-A3F9-EAA67317F2DE}"/>
                  </a:ext>
                </a:extLst>
              </p:cNvPr>
              <p:cNvSpPr/>
              <p:nvPr/>
            </p:nvSpPr>
            <p:spPr>
              <a:xfrm>
                <a:off x="2379573" y="787940"/>
                <a:ext cx="603115" cy="6031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grpSp>
        <p:sp>
          <p:nvSpPr>
            <p:cNvPr id="29" name="Rounded Rectangle 28">
              <a:extLst>
                <a:ext uri="{FF2B5EF4-FFF2-40B4-BE49-F238E27FC236}">
                  <a16:creationId xmlns:a16="http://schemas.microsoft.com/office/drawing/2014/main" id="{2F7E73D1-1C34-7742-9503-FE64942EA330}"/>
                </a:ext>
              </a:extLst>
            </p:cNvPr>
            <p:cNvSpPr/>
            <p:nvPr/>
          </p:nvSpPr>
          <p:spPr>
            <a:xfrm>
              <a:off x="4432744" y="4493178"/>
              <a:ext cx="2658717" cy="359286"/>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00"/>
            </a:p>
          </p:txBody>
        </p:sp>
        <p:sp>
          <p:nvSpPr>
            <p:cNvPr id="30" name="Rectangle 29">
              <a:extLst>
                <a:ext uri="{FF2B5EF4-FFF2-40B4-BE49-F238E27FC236}">
                  <a16:creationId xmlns:a16="http://schemas.microsoft.com/office/drawing/2014/main" id="{D9BD9875-D59F-9D4B-B57F-E27A11D853DC}"/>
                </a:ext>
              </a:extLst>
            </p:cNvPr>
            <p:cNvSpPr/>
            <p:nvPr/>
          </p:nvSpPr>
          <p:spPr>
            <a:xfrm>
              <a:off x="5427007" y="4521021"/>
              <a:ext cx="602295" cy="261485"/>
            </a:xfrm>
            <a:prstGeom prst="rect">
              <a:avLst/>
            </a:prstGeom>
            <a:solidFill>
              <a:schemeClr val="accent2"/>
            </a:solidFill>
          </p:spPr>
          <p:txBody>
            <a:bodyPr wrap="none">
              <a:spAutoFit/>
            </a:bodyPr>
            <a:lstStyle/>
            <a:p>
              <a:pPr algn="ctr"/>
              <a:r>
                <a:rPr lang="en-GB" sz="800" b="1" dirty="0">
                  <a:solidFill>
                    <a:schemeClr val="bg1"/>
                  </a:solidFill>
                </a:rPr>
                <a:t>Set Off</a:t>
              </a:r>
              <a:endParaRPr lang="en-US" sz="800" b="1" dirty="0">
                <a:solidFill>
                  <a:schemeClr val="bg1"/>
                </a:solidFill>
              </a:endParaRPr>
            </a:p>
          </p:txBody>
        </p:sp>
        <p:sp>
          <p:nvSpPr>
            <p:cNvPr id="31" name="Rectangle 30">
              <a:extLst>
                <a:ext uri="{FF2B5EF4-FFF2-40B4-BE49-F238E27FC236}">
                  <a16:creationId xmlns:a16="http://schemas.microsoft.com/office/drawing/2014/main" id="{B1E9A423-920F-0541-94E6-1A74EED9A435}"/>
                </a:ext>
              </a:extLst>
            </p:cNvPr>
            <p:cNvSpPr/>
            <p:nvPr/>
          </p:nvSpPr>
          <p:spPr>
            <a:xfrm>
              <a:off x="4358137" y="1560898"/>
              <a:ext cx="2635950" cy="298839"/>
            </a:xfrm>
            <a:prstGeom prst="rect">
              <a:avLst/>
            </a:prstGeom>
          </p:spPr>
          <p:txBody>
            <a:bodyPr wrap="square">
              <a:spAutoFit/>
            </a:bodyPr>
            <a:lstStyle/>
            <a:p>
              <a:pPr algn="ctr"/>
              <a:r>
                <a:rPr lang="en-GB" sz="1000" b="1" dirty="0">
                  <a:solidFill>
                    <a:srgbClr val="002060"/>
                  </a:solidFill>
                </a:rPr>
                <a:t>Clauses</a:t>
              </a:r>
              <a:endParaRPr lang="en-US" sz="1000" b="1" dirty="0">
                <a:solidFill>
                  <a:srgbClr val="002060"/>
                </a:solidFill>
              </a:endParaRPr>
            </a:p>
          </p:txBody>
        </p:sp>
        <p:sp>
          <p:nvSpPr>
            <p:cNvPr id="32" name="Rectangle 31">
              <a:extLst>
                <a:ext uri="{FF2B5EF4-FFF2-40B4-BE49-F238E27FC236}">
                  <a16:creationId xmlns:a16="http://schemas.microsoft.com/office/drawing/2014/main" id="{8EFA3A26-3E24-2A42-961D-7F199A1ED575}"/>
                </a:ext>
              </a:extLst>
            </p:cNvPr>
            <p:cNvSpPr/>
            <p:nvPr/>
          </p:nvSpPr>
          <p:spPr>
            <a:xfrm>
              <a:off x="7065388" y="1468564"/>
              <a:ext cx="1930136" cy="485614"/>
            </a:xfrm>
            <a:prstGeom prst="rect">
              <a:avLst/>
            </a:prstGeom>
          </p:spPr>
          <p:txBody>
            <a:bodyPr wrap="square">
              <a:spAutoFit/>
            </a:bodyPr>
            <a:lstStyle/>
            <a:p>
              <a:pPr algn="ctr"/>
              <a:r>
                <a:rPr lang="en-GB" sz="1000" b="1" dirty="0">
                  <a:solidFill>
                    <a:srgbClr val="002060"/>
                  </a:solidFill>
                </a:rPr>
                <a:t>Clause Variants </a:t>
              </a:r>
            </a:p>
            <a:p>
              <a:pPr algn="ctr"/>
              <a:r>
                <a:rPr lang="en-GB" sz="1000" b="1" dirty="0">
                  <a:solidFill>
                    <a:srgbClr val="002060"/>
                  </a:solidFill>
                </a:rPr>
                <a:t>(by Business Outcome)</a:t>
              </a:r>
              <a:endParaRPr lang="en-US" sz="1000" b="1" dirty="0">
                <a:solidFill>
                  <a:srgbClr val="002060"/>
                </a:solidFill>
              </a:endParaRPr>
            </a:p>
          </p:txBody>
        </p:sp>
        <p:sp>
          <p:nvSpPr>
            <p:cNvPr id="33" name="Rectangle 32">
              <a:extLst>
                <a:ext uri="{FF2B5EF4-FFF2-40B4-BE49-F238E27FC236}">
                  <a16:creationId xmlns:a16="http://schemas.microsoft.com/office/drawing/2014/main" id="{DAF95AB4-F040-D74F-B1F8-C1484EDCA92E}"/>
                </a:ext>
              </a:extLst>
            </p:cNvPr>
            <p:cNvSpPr/>
            <p:nvPr/>
          </p:nvSpPr>
          <p:spPr>
            <a:xfrm>
              <a:off x="7169598" y="2132890"/>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34" name="Rectangle 33">
              <a:extLst>
                <a:ext uri="{FF2B5EF4-FFF2-40B4-BE49-F238E27FC236}">
                  <a16:creationId xmlns:a16="http://schemas.microsoft.com/office/drawing/2014/main" id="{36702DB3-7F5B-AB42-9106-65215FFA4FFF}"/>
                </a:ext>
              </a:extLst>
            </p:cNvPr>
            <p:cNvSpPr/>
            <p:nvPr/>
          </p:nvSpPr>
          <p:spPr>
            <a:xfrm>
              <a:off x="7611663" y="2132890"/>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35" name="Rectangle 34">
              <a:extLst>
                <a:ext uri="{FF2B5EF4-FFF2-40B4-BE49-F238E27FC236}">
                  <a16:creationId xmlns:a16="http://schemas.microsoft.com/office/drawing/2014/main" id="{187B59BE-C2E8-9F44-A10A-74505E2E1DE2}"/>
                </a:ext>
              </a:extLst>
            </p:cNvPr>
            <p:cNvSpPr/>
            <p:nvPr/>
          </p:nvSpPr>
          <p:spPr>
            <a:xfrm>
              <a:off x="8048734" y="2132890"/>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36" name="Rectangle 35">
              <a:extLst>
                <a:ext uri="{FF2B5EF4-FFF2-40B4-BE49-F238E27FC236}">
                  <a16:creationId xmlns:a16="http://schemas.microsoft.com/office/drawing/2014/main" id="{4BC7645F-7F5A-0D41-B704-2F5990E646E3}"/>
                </a:ext>
              </a:extLst>
            </p:cNvPr>
            <p:cNvSpPr/>
            <p:nvPr/>
          </p:nvSpPr>
          <p:spPr>
            <a:xfrm>
              <a:off x="8485806" y="2132890"/>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37" name="Rectangle 36">
              <a:extLst>
                <a:ext uri="{FF2B5EF4-FFF2-40B4-BE49-F238E27FC236}">
                  <a16:creationId xmlns:a16="http://schemas.microsoft.com/office/drawing/2014/main" id="{80BBE4CC-07BE-A44D-8A71-65D451B4D296}"/>
                </a:ext>
              </a:extLst>
            </p:cNvPr>
            <p:cNvSpPr/>
            <p:nvPr/>
          </p:nvSpPr>
          <p:spPr>
            <a:xfrm>
              <a:off x="7169598" y="2735745"/>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38" name="Rectangle 37">
              <a:extLst>
                <a:ext uri="{FF2B5EF4-FFF2-40B4-BE49-F238E27FC236}">
                  <a16:creationId xmlns:a16="http://schemas.microsoft.com/office/drawing/2014/main" id="{3AC356CC-EB53-1941-A5A4-9064774558C5}"/>
                </a:ext>
              </a:extLst>
            </p:cNvPr>
            <p:cNvSpPr/>
            <p:nvPr/>
          </p:nvSpPr>
          <p:spPr>
            <a:xfrm>
              <a:off x="7611663" y="2735745"/>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39" name="Rectangle 38">
              <a:extLst>
                <a:ext uri="{FF2B5EF4-FFF2-40B4-BE49-F238E27FC236}">
                  <a16:creationId xmlns:a16="http://schemas.microsoft.com/office/drawing/2014/main" id="{224B08D5-7FC0-EE45-AA24-B3894E827CED}"/>
                </a:ext>
              </a:extLst>
            </p:cNvPr>
            <p:cNvSpPr/>
            <p:nvPr/>
          </p:nvSpPr>
          <p:spPr>
            <a:xfrm>
              <a:off x="8048734" y="2735745"/>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40" name="Rectangle 39">
              <a:extLst>
                <a:ext uri="{FF2B5EF4-FFF2-40B4-BE49-F238E27FC236}">
                  <a16:creationId xmlns:a16="http://schemas.microsoft.com/office/drawing/2014/main" id="{D3BACFCE-0D49-A34F-81B6-DBD49B603EEF}"/>
                </a:ext>
              </a:extLst>
            </p:cNvPr>
            <p:cNvSpPr/>
            <p:nvPr/>
          </p:nvSpPr>
          <p:spPr>
            <a:xfrm>
              <a:off x="8485806" y="2735745"/>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41" name="Rectangle 40">
              <a:extLst>
                <a:ext uri="{FF2B5EF4-FFF2-40B4-BE49-F238E27FC236}">
                  <a16:creationId xmlns:a16="http://schemas.microsoft.com/office/drawing/2014/main" id="{67DBEC40-62B8-764C-9BDB-4D2FF84A0306}"/>
                </a:ext>
              </a:extLst>
            </p:cNvPr>
            <p:cNvSpPr/>
            <p:nvPr/>
          </p:nvSpPr>
          <p:spPr>
            <a:xfrm>
              <a:off x="7169598" y="3348649"/>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42" name="Rectangle 41">
              <a:extLst>
                <a:ext uri="{FF2B5EF4-FFF2-40B4-BE49-F238E27FC236}">
                  <a16:creationId xmlns:a16="http://schemas.microsoft.com/office/drawing/2014/main" id="{5164AD3D-7B1D-D04D-BDEF-1FC9E336F652}"/>
                </a:ext>
              </a:extLst>
            </p:cNvPr>
            <p:cNvSpPr/>
            <p:nvPr/>
          </p:nvSpPr>
          <p:spPr>
            <a:xfrm>
              <a:off x="7611663" y="3348649"/>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43" name="Rectangle 42">
              <a:extLst>
                <a:ext uri="{FF2B5EF4-FFF2-40B4-BE49-F238E27FC236}">
                  <a16:creationId xmlns:a16="http://schemas.microsoft.com/office/drawing/2014/main" id="{BC4ABA5F-BB3A-9542-8752-940672470E0B}"/>
                </a:ext>
              </a:extLst>
            </p:cNvPr>
            <p:cNvSpPr/>
            <p:nvPr/>
          </p:nvSpPr>
          <p:spPr>
            <a:xfrm>
              <a:off x="8048734" y="3348649"/>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44" name="Rectangle 43">
              <a:extLst>
                <a:ext uri="{FF2B5EF4-FFF2-40B4-BE49-F238E27FC236}">
                  <a16:creationId xmlns:a16="http://schemas.microsoft.com/office/drawing/2014/main" id="{E8B34D78-C27A-EE4E-A3AF-DCB78471D308}"/>
                </a:ext>
              </a:extLst>
            </p:cNvPr>
            <p:cNvSpPr/>
            <p:nvPr/>
          </p:nvSpPr>
          <p:spPr>
            <a:xfrm>
              <a:off x="8485806" y="3348649"/>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45" name="Rectangle 44">
              <a:extLst>
                <a:ext uri="{FF2B5EF4-FFF2-40B4-BE49-F238E27FC236}">
                  <a16:creationId xmlns:a16="http://schemas.microsoft.com/office/drawing/2014/main" id="{EB1626B7-026F-324C-B648-0F9E4DD439B8}"/>
                </a:ext>
              </a:extLst>
            </p:cNvPr>
            <p:cNvSpPr/>
            <p:nvPr/>
          </p:nvSpPr>
          <p:spPr>
            <a:xfrm>
              <a:off x="7169598" y="3949833"/>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46" name="Rectangle 45">
              <a:extLst>
                <a:ext uri="{FF2B5EF4-FFF2-40B4-BE49-F238E27FC236}">
                  <a16:creationId xmlns:a16="http://schemas.microsoft.com/office/drawing/2014/main" id="{FADA7684-FF1C-DC43-AAC4-168EC3374A56}"/>
                </a:ext>
              </a:extLst>
            </p:cNvPr>
            <p:cNvSpPr/>
            <p:nvPr/>
          </p:nvSpPr>
          <p:spPr>
            <a:xfrm>
              <a:off x="7611663" y="3949833"/>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47" name="Rectangle 46">
              <a:extLst>
                <a:ext uri="{FF2B5EF4-FFF2-40B4-BE49-F238E27FC236}">
                  <a16:creationId xmlns:a16="http://schemas.microsoft.com/office/drawing/2014/main" id="{30A3BF6A-942C-8D4D-9260-FA78E4357176}"/>
                </a:ext>
              </a:extLst>
            </p:cNvPr>
            <p:cNvSpPr/>
            <p:nvPr/>
          </p:nvSpPr>
          <p:spPr>
            <a:xfrm>
              <a:off x="8048734" y="3949833"/>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48" name="Rectangle 47">
              <a:extLst>
                <a:ext uri="{FF2B5EF4-FFF2-40B4-BE49-F238E27FC236}">
                  <a16:creationId xmlns:a16="http://schemas.microsoft.com/office/drawing/2014/main" id="{BABCB990-2628-7E4C-8E86-C7CE223754F3}"/>
                </a:ext>
              </a:extLst>
            </p:cNvPr>
            <p:cNvSpPr/>
            <p:nvPr/>
          </p:nvSpPr>
          <p:spPr>
            <a:xfrm>
              <a:off x="8485806" y="3949833"/>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49" name="Rectangle 48">
              <a:extLst>
                <a:ext uri="{FF2B5EF4-FFF2-40B4-BE49-F238E27FC236}">
                  <a16:creationId xmlns:a16="http://schemas.microsoft.com/office/drawing/2014/main" id="{EB77A817-547A-3546-8FE5-19DDD3CA47F9}"/>
                </a:ext>
              </a:extLst>
            </p:cNvPr>
            <p:cNvSpPr/>
            <p:nvPr/>
          </p:nvSpPr>
          <p:spPr>
            <a:xfrm>
              <a:off x="7169598" y="4551017"/>
              <a:ext cx="384970" cy="261485"/>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50" name="Rectangle 49">
              <a:extLst>
                <a:ext uri="{FF2B5EF4-FFF2-40B4-BE49-F238E27FC236}">
                  <a16:creationId xmlns:a16="http://schemas.microsoft.com/office/drawing/2014/main" id="{F1D6F668-0FDF-134F-AB49-DAAA21EAEC0C}"/>
                </a:ext>
              </a:extLst>
            </p:cNvPr>
            <p:cNvSpPr/>
            <p:nvPr/>
          </p:nvSpPr>
          <p:spPr>
            <a:xfrm>
              <a:off x="7611663" y="4551017"/>
              <a:ext cx="384970" cy="261485"/>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51" name="Rectangle 50">
              <a:extLst>
                <a:ext uri="{FF2B5EF4-FFF2-40B4-BE49-F238E27FC236}">
                  <a16:creationId xmlns:a16="http://schemas.microsoft.com/office/drawing/2014/main" id="{D4802693-6D42-A945-A937-650B08B9F122}"/>
                </a:ext>
              </a:extLst>
            </p:cNvPr>
            <p:cNvSpPr/>
            <p:nvPr/>
          </p:nvSpPr>
          <p:spPr>
            <a:xfrm>
              <a:off x="8048734" y="4551017"/>
              <a:ext cx="384970" cy="261485"/>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52" name="Rectangle 51">
              <a:extLst>
                <a:ext uri="{FF2B5EF4-FFF2-40B4-BE49-F238E27FC236}">
                  <a16:creationId xmlns:a16="http://schemas.microsoft.com/office/drawing/2014/main" id="{CF163C52-B358-2243-913C-9FB8306C76C2}"/>
                </a:ext>
              </a:extLst>
            </p:cNvPr>
            <p:cNvSpPr/>
            <p:nvPr/>
          </p:nvSpPr>
          <p:spPr>
            <a:xfrm>
              <a:off x="8485806" y="4551017"/>
              <a:ext cx="384970" cy="261485"/>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grpSp>
      <p:grpSp>
        <p:nvGrpSpPr>
          <p:cNvPr id="69" name="Group 68">
            <a:extLst>
              <a:ext uri="{FF2B5EF4-FFF2-40B4-BE49-F238E27FC236}">
                <a16:creationId xmlns:a16="http://schemas.microsoft.com/office/drawing/2014/main" id="{1A20E4FC-5EF7-9C41-819E-9C0CCB59E1ED}"/>
              </a:ext>
            </a:extLst>
          </p:cNvPr>
          <p:cNvGrpSpPr/>
          <p:nvPr/>
        </p:nvGrpSpPr>
        <p:grpSpPr>
          <a:xfrm>
            <a:off x="5197228" y="3481912"/>
            <a:ext cx="2244525" cy="2130650"/>
            <a:chOff x="604348" y="2666204"/>
            <a:chExt cx="2244525" cy="2130650"/>
          </a:xfrm>
        </p:grpSpPr>
        <p:pic>
          <p:nvPicPr>
            <p:cNvPr id="70" name="Graphic 137">
              <a:extLst>
                <a:ext uri="{FF2B5EF4-FFF2-40B4-BE49-F238E27FC236}">
                  <a16:creationId xmlns:a16="http://schemas.microsoft.com/office/drawing/2014/main" id="{0E7A1615-60D8-0E4D-9292-5372538F9A2E}"/>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 xmlns:asvg="http://schemas.microsoft.com/office/drawing/2016/SVG/main" r:embed="rId5"/>
                </a:ext>
              </a:extLst>
            </a:blip>
            <a:stretch>
              <a:fillRect/>
            </a:stretch>
          </p:blipFill>
          <p:spPr>
            <a:xfrm>
              <a:off x="884420" y="2666204"/>
              <a:ext cx="1674773" cy="1785875"/>
            </a:xfrm>
            <a:prstGeom prst="rect">
              <a:avLst/>
            </a:prstGeom>
          </p:spPr>
        </p:pic>
        <p:sp>
          <p:nvSpPr>
            <p:cNvPr id="71" name="Oval 70">
              <a:extLst>
                <a:ext uri="{FF2B5EF4-FFF2-40B4-BE49-F238E27FC236}">
                  <a16:creationId xmlns:a16="http://schemas.microsoft.com/office/drawing/2014/main" id="{6B40B5F2-E3EE-1045-A1C6-B80F5BF64160}"/>
                </a:ext>
              </a:extLst>
            </p:cNvPr>
            <p:cNvSpPr/>
            <p:nvPr/>
          </p:nvSpPr>
          <p:spPr>
            <a:xfrm rot="16200000">
              <a:off x="1299884" y="3982897"/>
              <a:ext cx="162810" cy="162810"/>
            </a:xfrm>
            <a:prstGeom prst="ellipse">
              <a:avLst/>
            </a:prstGeom>
            <a:solidFill>
              <a:srgbClr val="0070C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Oval 71">
              <a:extLst>
                <a:ext uri="{FF2B5EF4-FFF2-40B4-BE49-F238E27FC236}">
                  <a16:creationId xmlns:a16="http://schemas.microsoft.com/office/drawing/2014/main" id="{3F3D9D41-03A5-AB49-96F4-331313E583FD}"/>
                </a:ext>
              </a:extLst>
            </p:cNvPr>
            <p:cNvSpPr/>
            <p:nvPr/>
          </p:nvSpPr>
          <p:spPr>
            <a:xfrm rot="16200000">
              <a:off x="1299884" y="3727989"/>
              <a:ext cx="162810" cy="162810"/>
            </a:xfrm>
            <a:prstGeom prst="ellipse">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Oval 72">
              <a:extLst>
                <a:ext uri="{FF2B5EF4-FFF2-40B4-BE49-F238E27FC236}">
                  <a16:creationId xmlns:a16="http://schemas.microsoft.com/office/drawing/2014/main" id="{94180D7E-6B4A-024A-8AB7-A03EEC3736C6}"/>
                </a:ext>
              </a:extLst>
            </p:cNvPr>
            <p:cNvSpPr/>
            <p:nvPr/>
          </p:nvSpPr>
          <p:spPr>
            <a:xfrm rot="16200000">
              <a:off x="1299884" y="3495565"/>
              <a:ext cx="162810" cy="162810"/>
            </a:xfrm>
            <a:prstGeom prst="ellips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Oval 73">
              <a:extLst>
                <a:ext uri="{FF2B5EF4-FFF2-40B4-BE49-F238E27FC236}">
                  <a16:creationId xmlns:a16="http://schemas.microsoft.com/office/drawing/2014/main" id="{7671A77B-EAC4-0D41-8EA0-8E3D9CE30CE3}"/>
                </a:ext>
              </a:extLst>
            </p:cNvPr>
            <p:cNvSpPr/>
            <p:nvPr/>
          </p:nvSpPr>
          <p:spPr>
            <a:xfrm rot="16200000">
              <a:off x="1299884" y="3263141"/>
              <a:ext cx="162810" cy="16281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5" name="Group 74">
              <a:extLst>
                <a:ext uri="{FF2B5EF4-FFF2-40B4-BE49-F238E27FC236}">
                  <a16:creationId xmlns:a16="http://schemas.microsoft.com/office/drawing/2014/main" id="{373AD63B-67CA-C749-BF6D-A0141F041E8D}"/>
                </a:ext>
              </a:extLst>
            </p:cNvPr>
            <p:cNvGrpSpPr/>
            <p:nvPr/>
          </p:nvGrpSpPr>
          <p:grpSpPr>
            <a:xfrm>
              <a:off x="604348" y="4337744"/>
              <a:ext cx="2244525" cy="459110"/>
              <a:chOff x="949122" y="1976793"/>
              <a:chExt cx="2244525" cy="459110"/>
            </a:xfrm>
          </p:grpSpPr>
          <p:sp>
            <p:nvSpPr>
              <p:cNvPr id="93" name="Rounded Rectangle 92">
                <a:extLst>
                  <a:ext uri="{FF2B5EF4-FFF2-40B4-BE49-F238E27FC236}">
                    <a16:creationId xmlns:a16="http://schemas.microsoft.com/office/drawing/2014/main" id="{044B6196-40C0-3142-8F31-B844D1512F8D}"/>
                  </a:ext>
                </a:extLst>
              </p:cNvPr>
              <p:cNvSpPr/>
              <p:nvPr/>
            </p:nvSpPr>
            <p:spPr>
              <a:xfrm>
                <a:off x="1101777" y="2204865"/>
                <a:ext cx="1911246" cy="231038"/>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Rectangle 93">
                <a:extLst>
                  <a:ext uri="{FF2B5EF4-FFF2-40B4-BE49-F238E27FC236}">
                    <a16:creationId xmlns:a16="http://schemas.microsoft.com/office/drawing/2014/main" id="{B2FF4B17-BC23-F04A-B927-77850616F5BA}"/>
                  </a:ext>
                </a:extLst>
              </p:cNvPr>
              <p:cNvSpPr/>
              <p:nvPr/>
            </p:nvSpPr>
            <p:spPr>
              <a:xfrm>
                <a:off x="1372025" y="2199780"/>
                <a:ext cx="1383712" cy="230832"/>
              </a:xfrm>
              <a:prstGeom prst="rect">
                <a:avLst/>
              </a:prstGeom>
              <a:noFill/>
            </p:spPr>
            <p:txBody>
              <a:bodyPr wrap="none">
                <a:spAutoFit/>
              </a:bodyPr>
              <a:lstStyle/>
              <a:p>
                <a:pPr algn="ctr"/>
                <a:r>
                  <a:rPr lang="en-GB" sz="900" b="1" dirty="0">
                    <a:solidFill>
                      <a:schemeClr val="bg1"/>
                    </a:solidFill>
                  </a:rPr>
                  <a:t>Termination Currency</a:t>
                </a:r>
                <a:endParaRPr lang="en-US" sz="900" b="1" dirty="0">
                  <a:solidFill>
                    <a:schemeClr val="bg1"/>
                  </a:solidFill>
                </a:endParaRPr>
              </a:p>
            </p:txBody>
          </p:sp>
          <p:sp>
            <p:nvSpPr>
              <p:cNvPr id="95" name="Rectangle 94">
                <a:extLst>
                  <a:ext uri="{FF2B5EF4-FFF2-40B4-BE49-F238E27FC236}">
                    <a16:creationId xmlns:a16="http://schemas.microsoft.com/office/drawing/2014/main" id="{3FD9A41A-5D9A-5B48-99C6-CA53BC35D6BC}"/>
                  </a:ext>
                </a:extLst>
              </p:cNvPr>
              <p:cNvSpPr/>
              <p:nvPr/>
            </p:nvSpPr>
            <p:spPr>
              <a:xfrm>
                <a:off x="949122" y="1976793"/>
                <a:ext cx="2244525" cy="230832"/>
              </a:xfrm>
              <a:prstGeom prst="rect">
                <a:avLst/>
              </a:prstGeom>
              <a:noFill/>
            </p:spPr>
            <p:txBody>
              <a:bodyPr wrap="none">
                <a:spAutoFit/>
              </a:bodyPr>
              <a:lstStyle/>
              <a:p>
                <a:pPr algn="ctr"/>
                <a:r>
                  <a:rPr lang="en-GB" sz="900" b="1" dirty="0" smtClean="0">
                    <a:solidFill>
                      <a:srgbClr val="002060"/>
                    </a:solidFill>
                  </a:rPr>
                  <a:t>ISDA Master Agreement Clause </a:t>
                </a:r>
                <a:r>
                  <a:rPr lang="en-GB" sz="900" b="1" dirty="0">
                    <a:solidFill>
                      <a:srgbClr val="002060"/>
                    </a:solidFill>
                  </a:rPr>
                  <a:t>Library for:</a:t>
                </a:r>
                <a:endParaRPr lang="en-US" sz="900" b="1" dirty="0">
                  <a:solidFill>
                    <a:srgbClr val="002060"/>
                  </a:solidFill>
                </a:endParaRPr>
              </a:p>
            </p:txBody>
          </p:sp>
        </p:grpSp>
        <p:grpSp>
          <p:nvGrpSpPr>
            <p:cNvPr id="76" name="Group 75">
              <a:extLst>
                <a:ext uri="{FF2B5EF4-FFF2-40B4-BE49-F238E27FC236}">
                  <a16:creationId xmlns:a16="http://schemas.microsoft.com/office/drawing/2014/main" id="{E5BE8F49-837A-F946-9981-77F7B268480A}"/>
                </a:ext>
              </a:extLst>
            </p:cNvPr>
            <p:cNvGrpSpPr/>
            <p:nvPr/>
          </p:nvGrpSpPr>
          <p:grpSpPr>
            <a:xfrm>
              <a:off x="1393992" y="3211588"/>
              <a:ext cx="713345" cy="170293"/>
              <a:chOff x="66430" y="1588287"/>
              <a:chExt cx="713345" cy="170293"/>
            </a:xfrm>
          </p:grpSpPr>
          <p:cxnSp>
            <p:nvCxnSpPr>
              <p:cNvPr id="90" name="Straight Connector 89">
                <a:extLst>
                  <a:ext uri="{FF2B5EF4-FFF2-40B4-BE49-F238E27FC236}">
                    <a16:creationId xmlns:a16="http://schemas.microsoft.com/office/drawing/2014/main" id="{8C8F769E-2C5C-A548-B50E-806FE6EA5DB3}"/>
                  </a:ext>
                </a:extLst>
              </p:cNvPr>
              <p:cNvCxnSpPr/>
              <p:nvPr/>
            </p:nvCxnSpPr>
            <p:spPr>
              <a:xfrm>
                <a:off x="155998" y="1718759"/>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0E3A989E-7A4F-6C43-AACA-740AF15FBB2E}"/>
                  </a:ext>
                </a:extLst>
              </p:cNvPr>
              <p:cNvCxnSpPr/>
              <p:nvPr/>
            </p:nvCxnSpPr>
            <p:spPr>
              <a:xfrm>
                <a:off x="155998" y="1758580"/>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784EE56D-BC9E-9549-B2A3-B747322C4E23}"/>
                  </a:ext>
                </a:extLst>
              </p:cNvPr>
              <p:cNvSpPr/>
              <p:nvPr/>
            </p:nvSpPr>
            <p:spPr>
              <a:xfrm>
                <a:off x="66430" y="1588287"/>
                <a:ext cx="684485" cy="153888"/>
              </a:xfrm>
              <a:prstGeom prst="rect">
                <a:avLst/>
              </a:prstGeom>
              <a:noFill/>
            </p:spPr>
            <p:txBody>
              <a:bodyPr wrap="square">
                <a:spAutoFit/>
              </a:bodyPr>
              <a:lstStyle/>
              <a:p>
                <a:r>
                  <a:rPr lang="en-GB" sz="400" dirty="0">
                    <a:solidFill>
                      <a:srgbClr val="002060"/>
                    </a:solidFill>
                  </a:rPr>
                  <a:t>Business Outcome</a:t>
                </a:r>
                <a:endParaRPr lang="en-US" sz="400" dirty="0">
                  <a:solidFill>
                    <a:srgbClr val="002060"/>
                  </a:solidFill>
                </a:endParaRPr>
              </a:p>
            </p:txBody>
          </p:sp>
        </p:grpSp>
        <p:grpSp>
          <p:nvGrpSpPr>
            <p:cNvPr id="77" name="Group 76">
              <a:extLst>
                <a:ext uri="{FF2B5EF4-FFF2-40B4-BE49-F238E27FC236}">
                  <a16:creationId xmlns:a16="http://schemas.microsoft.com/office/drawing/2014/main" id="{A5666296-294C-1D45-869E-76E5B8E26F8F}"/>
                </a:ext>
              </a:extLst>
            </p:cNvPr>
            <p:cNvGrpSpPr/>
            <p:nvPr/>
          </p:nvGrpSpPr>
          <p:grpSpPr>
            <a:xfrm>
              <a:off x="1393992" y="3451486"/>
              <a:ext cx="713345" cy="170293"/>
              <a:chOff x="66430" y="1588287"/>
              <a:chExt cx="713345" cy="170293"/>
            </a:xfrm>
          </p:grpSpPr>
          <p:cxnSp>
            <p:nvCxnSpPr>
              <p:cNvPr id="87" name="Straight Connector 86">
                <a:extLst>
                  <a:ext uri="{FF2B5EF4-FFF2-40B4-BE49-F238E27FC236}">
                    <a16:creationId xmlns:a16="http://schemas.microsoft.com/office/drawing/2014/main" id="{2F40BE04-1A2A-7A46-AAAC-5FE85ACBF433}"/>
                  </a:ext>
                </a:extLst>
              </p:cNvPr>
              <p:cNvCxnSpPr/>
              <p:nvPr/>
            </p:nvCxnSpPr>
            <p:spPr>
              <a:xfrm>
                <a:off x="155998" y="1718759"/>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FAB9CB1-AC29-CF48-A163-9B10DC58BB52}"/>
                  </a:ext>
                </a:extLst>
              </p:cNvPr>
              <p:cNvCxnSpPr/>
              <p:nvPr/>
            </p:nvCxnSpPr>
            <p:spPr>
              <a:xfrm>
                <a:off x="155998" y="1758580"/>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78A0EF08-8A43-E449-8C5A-D1D93CBCBD02}"/>
                  </a:ext>
                </a:extLst>
              </p:cNvPr>
              <p:cNvSpPr/>
              <p:nvPr/>
            </p:nvSpPr>
            <p:spPr>
              <a:xfrm>
                <a:off x="66430" y="1588287"/>
                <a:ext cx="684485" cy="153888"/>
              </a:xfrm>
              <a:prstGeom prst="rect">
                <a:avLst/>
              </a:prstGeom>
              <a:noFill/>
            </p:spPr>
            <p:txBody>
              <a:bodyPr wrap="square">
                <a:spAutoFit/>
              </a:bodyPr>
              <a:lstStyle/>
              <a:p>
                <a:r>
                  <a:rPr lang="en-GB" sz="400" dirty="0">
                    <a:solidFill>
                      <a:srgbClr val="002060"/>
                    </a:solidFill>
                  </a:rPr>
                  <a:t>Business Outcome</a:t>
                </a:r>
                <a:endParaRPr lang="en-US" sz="400" dirty="0">
                  <a:solidFill>
                    <a:srgbClr val="002060"/>
                  </a:solidFill>
                </a:endParaRPr>
              </a:p>
            </p:txBody>
          </p:sp>
        </p:grpSp>
        <p:grpSp>
          <p:nvGrpSpPr>
            <p:cNvPr id="78" name="Group 77">
              <a:extLst>
                <a:ext uri="{FF2B5EF4-FFF2-40B4-BE49-F238E27FC236}">
                  <a16:creationId xmlns:a16="http://schemas.microsoft.com/office/drawing/2014/main" id="{FFEF8935-1209-7D4C-AC27-5FFE803AA50A}"/>
                </a:ext>
              </a:extLst>
            </p:cNvPr>
            <p:cNvGrpSpPr/>
            <p:nvPr/>
          </p:nvGrpSpPr>
          <p:grpSpPr>
            <a:xfrm>
              <a:off x="1393992" y="3689999"/>
              <a:ext cx="713345" cy="170293"/>
              <a:chOff x="66430" y="1588287"/>
              <a:chExt cx="713345" cy="170293"/>
            </a:xfrm>
          </p:grpSpPr>
          <p:cxnSp>
            <p:nvCxnSpPr>
              <p:cNvPr id="84" name="Straight Connector 83">
                <a:extLst>
                  <a:ext uri="{FF2B5EF4-FFF2-40B4-BE49-F238E27FC236}">
                    <a16:creationId xmlns:a16="http://schemas.microsoft.com/office/drawing/2014/main" id="{F4987F31-2F41-0C41-BEEB-842E1391097D}"/>
                  </a:ext>
                </a:extLst>
              </p:cNvPr>
              <p:cNvCxnSpPr/>
              <p:nvPr/>
            </p:nvCxnSpPr>
            <p:spPr>
              <a:xfrm>
                <a:off x="155998" y="1718759"/>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FD2BA86-9591-D44B-BC96-6704DB3757C7}"/>
                  </a:ext>
                </a:extLst>
              </p:cNvPr>
              <p:cNvCxnSpPr/>
              <p:nvPr/>
            </p:nvCxnSpPr>
            <p:spPr>
              <a:xfrm>
                <a:off x="155998" y="1758580"/>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FD66EFF6-60FA-784B-B97B-2DE45AE5E49C}"/>
                  </a:ext>
                </a:extLst>
              </p:cNvPr>
              <p:cNvSpPr/>
              <p:nvPr/>
            </p:nvSpPr>
            <p:spPr>
              <a:xfrm>
                <a:off x="66430" y="1588287"/>
                <a:ext cx="684485" cy="153888"/>
              </a:xfrm>
              <a:prstGeom prst="rect">
                <a:avLst/>
              </a:prstGeom>
              <a:noFill/>
            </p:spPr>
            <p:txBody>
              <a:bodyPr wrap="square">
                <a:spAutoFit/>
              </a:bodyPr>
              <a:lstStyle/>
              <a:p>
                <a:r>
                  <a:rPr lang="en-GB" sz="400" dirty="0">
                    <a:solidFill>
                      <a:srgbClr val="002060"/>
                    </a:solidFill>
                  </a:rPr>
                  <a:t>Business Outcome</a:t>
                </a:r>
                <a:endParaRPr lang="en-US" sz="400" dirty="0">
                  <a:solidFill>
                    <a:srgbClr val="002060"/>
                  </a:solidFill>
                </a:endParaRPr>
              </a:p>
            </p:txBody>
          </p:sp>
        </p:grpSp>
        <p:grpSp>
          <p:nvGrpSpPr>
            <p:cNvPr id="79" name="Group 78">
              <a:extLst>
                <a:ext uri="{FF2B5EF4-FFF2-40B4-BE49-F238E27FC236}">
                  <a16:creationId xmlns:a16="http://schemas.microsoft.com/office/drawing/2014/main" id="{B06596C6-43EC-D54F-A572-1A25909B4916}"/>
                </a:ext>
              </a:extLst>
            </p:cNvPr>
            <p:cNvGrpSpPr/>
            <p:nvPr/>
          </p:nvGrpSpPr>
          <p:grpSpPr>
            <a:xfrm>
              <a:off x="1393992" y="3952382"/>
              <a:ext cx="713345" cy="170293"/>
              <a:chOff x="66430" y="1588287"/>
              <a:chExt cx="713345" cy="170293"/>
            </a:xfrm>
          </p:grpSpPr>
          <p:cxnSp>
            <p:nvCxnSpPr>
              <p:cNvPr id="81" name="Straight Connector 80">
                <a:extLst>
                  <a:ext uri="{FF2B5EF4-FFF2-40B4-BE49-F238E27FC236}">
                    <a16:creationId xmlns:a16="http://schemas.microsoft.com/office/drawing/2014/main" id="{07EFBD75-DFBE-F145-8B00-1DABF054EB35}"/>
                  </a:ext>
                </a:extLst>
              </p:cNvPr>
              <p:cNvCxnSpPr/>
              <p:nvPr/>
            </p:nvCxnSpPr>
            <p:spPr>
              <a:xfrm>
                <a:off x="155998" y="1718759"/>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049626E9-B412-8245-BFC7-8A421A494166}"/>
                  </a:ext>
                </a:extLst>
              </p:cNvPr>
              <p:cNvCxnSpPr/>
              <p:nvPr/>
            </p:nvCxnSpPr>
            <p:spPr>
              <a:xfrm>
                <a:off x="155998" y="1758580"/>
                <a:ext cx="62377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27886098-AEA0-6A4C-8B29-30691AD5EAC1}"/>
                  </a:ext>
                </a:extLst>
              </p:cNvPr>
              <p:cNvSpPr/>
              <p:nvPr/>
            </p:nvSpPr>
            <p:spPr>
              <a:xfrm>
                <a:off x="66430" y="1588287"/>
                <a:ext cx="684485" cy="153888"/>
              </a:xfrm>
              <a:prstGeom prst="rect">
                <a:avLst/>
              </a:prstGeom>
              <a:noFill/>
            </p:spPr>
            <p:txBody>
              <a:bodyPr wrap="square">
                <a:spAutoFit/>
              </a:bodyPr>
              <a:lstStyle/>
              <a:p>
                <a:r>
                  <a:rPr lang="en-GB" sz="400" dirty="0">
                    <a:solidFill>
                      <a:srgbClr val="002060"/>
                    </a:solidFill>
                  </a:rPr>
                  <a:t>Business Outcome</a:t>
                </a:r>
                <a:endParaRPr lang="en-US" sz="400" dirty="0">
                  <a:solidFill>
                    <a:srgbClr val="002060"/>
                  </a:solidFill>
                </a:endParaRPr>
              </a:p>
            </p:txBody>
          </p:sp>
        </p:grpSp>
        <p:sp>
          <p:nvSpPr>
            <p:cNvPr id="80" name="Rectangle 79">
              <a:extLst>
                <a:ext uri="{FF2B5EF4-FFF2-40B4-BE49-F238E27FC236}">
                  <a16:creationId xmlns:a16="http://schemas.microsoft.com/office/drawing/2014/main" id="{2DBF78BD-04B0-4E41-A9B7-A65AF2BB037E}"/>
                </a:ext>
              </a:extLst>
            </p:cNvPr>
            <p:cNvSpPr/>
            <p:nvPr/>
          </p:nvSpPr>
          <p:spPr>
            <a:xfrm>
              <a:off x="1150192" y="2849717"/>
              <a:ext cx="806025" cy="276999"/>
            </a:xfrm>
            <a:prstGeom prst="rect">
              <a:avLst/>
            </a:prstGeom>
            <a:noFill/>
          </p:spPr>
          <p:txBody>
            <a:bodyPr wrap="square">
              <a:spAutoFit/>
            </a:bodyPr>
            <a:lstStyle/>
            <a:p>
              <a:pPr algn="ctr"/>
              <a:r>
                <a:rPr lang="en-GB" sz="600" b="1" dirty="0">
                  <a:solidFill>
                    <a:srgbClr val="002060"/>
                  </a:solidFill>
                </a:rPr>
                <a:t>Termination</a:t>
              </a:r>
            </a:p>
            <a:p>
              <a:pPr algn="ctr"/>
              <a:r>
                <a:rPr lang="en-GB" sz="600" b="1" dirty="0">
                  <a:solidFill>
                    <a:srgbClr val="002060"/>
                  </a:solidFill>
                </a:rPr>
                <a:t>Currency</a:t>
              </a:r>
              <a:endParaRPr lang="en-US" sz="600" b="1" dirty="0">
                <a:solidFill>
                  <a:srgbClr val="002060"/>
                </a:solidFill>
              </a:endParaRPr>
            </a:p>
          </p:txBody>
        </p:sp>
      </p:grpSp>
      <p:cxnSp>
        <p:nvCxnSpPr>
          <p:cNvPr id="96" name="Straight Arrow Connector 197">
            <a:extLst>
              <a:ext uri="{FF2B5EF4-FFF2-40B4-BE49-F238E27FC236}">
                <a16:creationId xmlns:a16="http://schemas.microsoft.com/office/drawing/2014/main" id="{0A738AFD-7102-6646-865F-6F3708321D52}"/>
              </a:ext>
            </a:extLst>
          </p:cNvPr>
          <p:cNvCxnSpPr>
            <a:cxnSpLocks/>
          </p:cNvCxnSpPr>
          <p:nvPr/>
        </p:nvCxnSpPr>
        <p:spPr>
          <a:xfrm>
            <a:off x="4257512" y="3627344"/>
            <a:ext cx="1386110" cy="747505"/>
          </a:xfrm>
          <a:prstGeom prst="bentConnector3">
            <a:avLst>
              <a:gd name="adj1" fmla="val 50000"/>
            </a:avLst>
          </a:prstGeom>
          <a:ln w="25400">
            <a:headEnd type="none"/>
            <a:tailEnd type="triangle"/>
          </a:ln>
        </p:spPr>
        <p:style>
          <a:lnRef idx="1">
            <a:schemeClr val="accent5"/>
          </a:lnRef>
          <a:fillRef idx="0">
            <a:schemeClr val="accent5"/>
          </a:fillRef>
          <a:effectRef idx="0">
            <a:schemeClr val="accent5"/>
          </a:effectRef>
          <a:fontRef idx="minor">
            <a:schemeClr val="tx1"/>
          </a:fontRef>
        </p:style>
      </p:cxnSp>
      <p:sp>
        <p:nvSpPr>
          <p:cNvPr id="97" name="Rectangle 96"/>
          <p:cNvSpPr/>
          <p:nvPr/>
        </p:nvSpPr>
        <p:spPr>
          <a:xfrm>
            <a:off x="700339" y="1974872"/>
            <a:ext cx="3123402" cy="646331"/>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1200" dirty="0" smtClean="0"/>
              <a:t>Standard-form clause wording can be developed based on each clause variant within the ISDA Master Agreement Taxonomy</a:t>
            </a:r>
            <a:endParaRPr lang="en-US" sz="1200" dirty="0"/>
          </a:p>
        </p:txBody>
      </p:sp>
      <p:pic>
        <p:nvPicPr>
          <p:cNvPr id="98" name="Picture 2" descr="Image result for isda creat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57221" y="4329449"/>
            <a:ext cx="1919825" cy="1919825"/>
          </a:xfrm>
          <a:prstGeom prst="rect">
            <a:avLst/>
          </a:prstGeom>
          <a:noFill/>
          <a:extLst>
            <a:ext uri="{909E8E84-426E-40DD-AFC4-6F175D3DCCD1}">
              <a14:hiddenFill xmlns:a14="http://schemas.microsoft.com/office/drawing/2010/main">
                <a:solidFill>
                  <a:srgbClr val="FFFFFF"/>
                </a:solidFill>
              </a14:hiddenFill>
            </a:ext>
          </a:extLst>
        </p:spPr>
      </p:pic>
      <p:grpSp>
        <p:nvGrpSpPr>
          <p:cNvPr id="216" name="Group 215"/>
          <p:cNvGrpSpPr/>
          <p:nvPr/>
        </p:nvGrpSpPr>
        <p:grpSpPr>
          <a:xfrm>
            <a:off x="8355646" y="1897979"/>
            <a:ext cx="3171715" cy="2100346"/>
            <a:chOff x="8355646" y="1897979"/>
            <a:chExt cx="3171715" cy="2100346"/>
          </a:xfrm>
        </p:grpSpPr>
        <p:pic>
          <p:nvPicPr>
            <p:cNvPr id="108" name="Graphic 8">
              <a:extLst>
                <a:ext uri="{FF2B5EF4-FFF2-40B4-BE49-F238E27FC236}">
                  <a16:creationId xmlns:a16="http://schemas.microsoft.com/office/drawing/2014/main" id="{AA20A53A-2C75-1044-8686-E127EFB27963}"/>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 xmlns:asvg="http://schemas.microsoft.com/office/drawing/2016/SVG/main" r:embed="rId8"/>
                </a:ext>
              </a:extLst>
            </a:blip>
            <a:stretch>
              <a:fillRect/>
            </a:stretch>
          </p:blipFill>
          <p:spPr>
            <a:xfrm>
              <a:off x="8355646" y="1897979"/>
              <a:ext cx="1840985" cy="2100346"/>
            </a:xfrm>
            <a:prstGeom prst="rect">
              <a:avLst/>
            </a:prstGeom>
          </p:spPr>
        </p:pic>
        <p:grpSp>
          <p:nvGrpSpPr>
            <p:cNvPr id="109" name="Group 108">
              <a:extLst>
                <a:ext uri="{FF2B5EF4-FFF2-40B4-BE49-F238E27FC236}">
                  <a16:creationId xmlns:a16="http://schemas.microsoft.com/office/drawing/2014/main" id="{4A0B3583-7C69-5D4E-9351-56C0828C1EEB}"/>
                </a:ext>
              </a:extLst>
            </p:cNvPr>
            <p:cNvGrpSpPr/>
            <p:nvPr/>
          </p:nvGrpSpPr>
          <p:grpSpPr>
            <a:xfrm>
              <a:off x="8879705" y="2631802"/>
              <a:ext cx="756865" cy="997714"/>
              <a:chOff x="6088566" y="2246971"/>
              <a:chExt cx="529683" cy="612016"/>
            </a:xfrm>
          </p:grpSpPr>
          <p:sp>
            <p:nvSpPr>
              <p:cNvPr id="155" name="Rounded Rectangle 154">
                <a:extLst>
                  <a:ext uri="{FF2B5EF4-FFF2-40B4-BE49-F238E27FC236}">
                    <a16:creationId xmlns:a16="http://schemas.microsoft.com/office/drawing/2014/main" id="{6EECEFC6-AABE-BA4E-848E-EBC10EFBDD35}"/>
                  </a:ext>
                </a:extLst>
              </p:cNvPr>
              <p:cNvSpPr/>
              <p:nvPr/>
            </p:nvSpPr>
            <p:spPr>
              <a:xfrm>
                <a:off x="6088566" y="2246971"/>
                <a:ext cx="529683" cy="78059"/>
              </a:xfrm>
              <a:prstGeom prst="roundRect">
                <a:avLst>
                  <a:gd name="adj" fmla="val 5000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6" name="Rounded Rectangle 155">
                <a:extLst>
                  <a:ext uri="{FF2B5EF4-FFF2-40B4-BE49-F238E27FC236}">
                    <a16:creationId xmlns:a16="http://schemas.microsoft.com/office/drawing/2014/main" id="{A2DC5258-AAC7-9047-ABEC-359F61844789}"/>
                  </a:ext>
                </a:extLst>
              </p:cNvPr>
              <p:cNvSpPr/>
              <p:nvPr/>
            </p:nvSpPr>
            <p:spPr>
              <a:xfrm>
                <a:off x="6088566" y="2380460"/>
                <a:ext cx="529683" cy="78059"/>
              </a:xfrm>
              <a:prstGeom prst="roundRect">
                <a:avLst>
                  <a:gd name="adj" fmla="val 50000"/>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Rounded Rectangle 156">
                <a:extLst>
                  <a:ext uri="{FF2B5EF4-FFF2-40B4-BE49-F238E27FC236}">
                    <a16:creationId xmlns:a16="http://schemas.microsoft.com/office/drawing/2014/main" id="{329ADBC7-C1D3-2342-8416-EFC4EEB9CC45}"/>
                  </a:ext>
                </a:extLst>
              </p:cNvPr>
              <p:cNvSpPr/>
              <p:nvPr/>
            </p:nvSpPr>
            <p:spPr>
              <a:xfrm>
                <a:off x="6088566" y="2513949"/>
                <a:ext cx="529683" cy="78059"/>
              </a:xfrm>
              <a:prstGeom prst="roundRect">
                <a:avLst>
                  <a:gd name="adj" fmla="val 50000"/>
                </a:avLst>
              </a:prstGeom>
              <a:solidFill>
                <a:srgbClr val="F3C1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8" name="Rounded Rectangle 157">
                <a:extLst>
                  <a:ext uri="{FF2B5EF4-FFF2-40B4-BE49-F238E27FC236}">
                    <a16:creationId xmlns:a16="http://schemas.microsoft.com/office/drawing/2014/main" id="{7155C4A5-3360-F242-8C8F-7C7BC60864AC}"/>
                  </a:ext>
                </a:extLst>
              </p:cNvPr>
              <p:cNvSpPr/>
              <p:nvPr/>
            </p:nvSpPr>
            <p:spPr>
              <a:xfrm>
                <a:off x="6088566" y="2647438"/>
                <a:ext cx="529683" cy="78059"/>
              </a:xfrm>
              <a:prstGeom prst="roundRect">
                <a:avLst>
                  <a:gd name="adj" fmla="val 50000"/>
                </a:avLst>
              </a:prstGeom>
              <a:solidFill>
                <a:srgbClr val="20B4A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9" name="Rounded Rectangle 158">
                <a:extLst>
                  <a:ext uri="{FF2B5EF4-FFF2-40B4-BE49-F238E27FC236}">
                    <a16:creationId xmlns:a16="http://schemas.microsoft.com/office/drawing/2014/main" id="{9F005028-8C72-B042-BE08-4F315602781E}"/>
                  </a:ext>
                </a:extLst>
              </p:cNvPr>
              <p:cNvSpPr/>
              <p:nvPr/>
            </p:nvSpPr>
            <p:spPr>
              <a:xfrm>
                <a:off x="6088566" y="2780928"/>
                <a:ext cx="529683" cy="78059"/>
              </a:xfrm>
              <a:prstGeom prst="roundRect">
                <a:avLst>
                  <a:gd name="adj" fmla="val 50000"/>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0" name="Rectangle 109">
              <a:extLst>
                <a:ext uri="{FF2B5EF4-FFF2-40B4-BE49-F238E27FC236}">
                  <a16:creationId xmlns:a16="http://schemas.microsoft.com/office/drawing/2014/main" id="{3600F5AB-F310-C945-99F2-6108C02A980F}"/>
                </a:ext>
              </a:extLst>
            </p:cNvPr>
            <p:cNvSpPr/>
            <p:nvPr/>
          </p:nvSpPr>
          <p:spPr>
            <a:xfrm>
              <a:off x="8798495" y="2127479"/>
              <a:ext cx="651202" cy="527812"/>
            </a:xfrm>
            <a:prstGeom prst="rect">
              <a:avLst/>
            </a:prstGeom>
          </p:spPr>
          <p:txBody>
            <a:bodyPr wrap="none">
              <a:spAutoFit/>
            </a:bodyPr>
            <a:lstStyle/>
            <a:p>
              <a:pPr algn="ctr">
                <a:lnSpc>
                  <a:spcPts val="1800"/>
                </a:lnSpc>
              </a:pPr>
              <a:r>
                <a:rPr lang="en-GB" sz="1600" b="1" kern="0" dirty="0">
                  <a:solidFill>
                    <a:srgbClr val="002060"/>
                  </a:solidFill>
                  <a:cs typeface="Arial" panose="020B0604020202020204" pitchFamily="34" charset="0"/>
                </a:rPr>
                <a:t>ISDA </a:t>
              </a:r>
            </a:p>
            <a:p>
              <a:pPr algn="ctr">
                <a:lnSpc>
                  <a:spcPts val="1800"/>
                </a:lnSpc>
              </a:pPr>
              <a:r>
                <a:rPr lang="en-GB" sz="1600" kern="0" dirty="0">
                  <a:solidFill>
                    <a:srgbClr val="002060"/>
                  </a:solidFill>
                  <a:cs typeface="Arial" panose="020B0604020202020204" pitchFamily="34" charset="0"/>
                </a:rPr>
                <a:t>MA01</a:t>
              </a:r>
              <a:endParaRPr lang="en-GB" sz="1600">
                <a:solidFill>
                  <a:srgbClr val="002060"/>
                </a:solidFill>
              </a:endParaRPr>
            </a:p>
          </p:txBody>
        </p:sp>
        <p:pic>
          <p:nvPicPr>
            <p:cNvPr id="111" name="Graphic 336">
              <a:extLst>
                <a:ext uri="{FF2B5EF4-FFF2-40B4-BE49-F238E27FC236}">
                  <a16:creationId xmlns:a16="http://schemas.microsoft.com/office/drawing/2014/main" id="{A374FDD6-CDDC-8541-B553-343DF24BFC43}"/>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 xmlns:asvg="http://schemas.microsoft.com/office/drawing/2016/SVG/main" r:embed="rId8"/>
                </a:ext>
              </a:extLst>
            </a:blip>
            <a:stretch>
              <a:fillRect/>
            </a:stretch>
          </p:blipFill>
          <p:spPr>
            <a:xfrm>
              <a:off x="9686376" y="1897979"/>
              <a:ext cx="1840985" cy="2100346"/>
            </a:xfrm>
            <a:prstGeom prst="rect">
              <a:avLst/>
            </a:prstGeom>
          </p:spPr>
        </p:pic>
        <p:grpSp>
          <p:nvGrpSpPr>
            <p:cNvPr id="112" name="Group 111">
              <a:extLst>
                <a:ext uri="{FF2B5EF4-FFF2-40B4-BE49-F238E27FC236}">
                  <a16:creationId xmlns:a16="http://schemas.microsoft.com/office/drawing/2014/main" id="{DC039B5B-44EB-CA44-8628-05639AAEFB12}"/>
                </a:ext>
              </a:extLst>
            </p:cNvPr>
            <p:cNvGrpSpPr/>
            <p:nvPr/>
          </p:nvGrpSpPr>
          <p:grpSpPr>
            <a:xfrm>
              <a:off x="10210435" y="2631802"/>
              <a:ext cx="756865" cy="997714"/>
              <a:chOff x="6088566" y="2246971"/>
              <a:chExt cx="529683" cy="612016"/>
            </a:xfrm>
          </p:grpSpPr>
          <p:sp>
            <p:nvSpPr>
              <p:cNvPr id="150" name="Rounded Rectangle 149">
                <a:extLst>
                  <a:ext uri="{FF2B5EF4-FFF2-40B4-BE49-F238E27FC236}">
                    <a16:creationId xmlns:a16="http://schemas.microsoft.com/office/drawing/2014/main" id="{C59C12B7-400E-D244-937E-66F22E794A47}"/>
                  </a:ext>
                </a:extLst>
              </p:cNvPr>
              <p:cNvSpPr/>
              <p:nvPr/>
            </p:nvSpPr>
            <p:spPr>
              <a:xfrm>
                <a:off x="6088566" y="2246971"/>
                <a:ext cx="529683" cy="78059"/>
              </a:xfrm>
              <a:prstGeom prst="roundRect">
                <a:avLst>
                  <a:gd name="adj" fmla="val 50000"/>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1" name="Rounded Rectangle 150">
                <a:extLst>
                  <a:ext uri="{FF2B5EF4-FFF2-40B4-BE49-F238E27FC236}">
                    <a16:creationId xmlns:a16="http://schemas.microsoft.com/office/drawing/2014/main" id="{A997DAD6-6C04-5641-90B8-F2F4686210E1}"/>
                  </a:ext>
                </a:extLst>
              </p:cNvPr>
              <p:cNvSpPr/>
              <p:nvPr/>
            </p:nvSpPr>
            <p:spPr>
              <a:xfrm>
                <a:off x="6088566" y="2380460"/>
                <a:ext cx="529683" cy="78059"/>
              </a:xfrm>
              <a:prstGeom prst="roundRect">
                <a:avLst>
                  <a:gd name="adj" fmla="val 50000"/>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2" name="Rounded Rectangle 151">
                <a:extLst>
                  <a:ext uri="{FF2B5EF4-FFF2-40B4-BE49-F238E27FC236}">
                    <a16:creationId xmlns:a16="http://schemas.microsoft.com/office/drawing/2014/main" id="{01612ACD-9687-0F41-ABA1-C27E9B47478E}"/>
                  </a:ext>
                </a:extLst>
              </p:cNvPr>
              <p:cNvSpPr/>
              <p:nvPr/>
            </p:nvSpPr>
            <p:spPr>
              <a:xfrm>
                <a:off x="6088566" y="2513949"/>
                <a:ext cx="529683" cy="78059"/>
              </a:xfrm>
              <a:prstGeom prst="roundRect">
                <a:avLst>
                  <a:gd name="adj" fmla="val 50000"/>
                </a:avLst>
              </a:prstGeom>
              <a:solidFill>
                <a:srgbClr val="F3C11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Rounded Rectangle 152">
                <a:extLst>
                  <a:ext uri="{FF2B5EF4-FFF2-40B4-BE49-F238E27FC236}">
                    <a16:creationId xmlns:a16="http://schemas.microsoft.com/office/drawing/2014/main" id="{1D175FE0-F811-D144-9952-809915A3EBEC}"/>
                  </a:ext>
                </a:extLst>
              </p:cNvPr>
              <p:cNvSpPr/>
              <p:nvPr/>
            </p:nvSpPr>
            <p:spPr>
              <a:xfrm>
                <a:off x="6088566" y="2647438"/>
                <a:ext cx="529683" cy="78059"/>
              </a:xfrm>
              <a:prstGeom prst="roundRect">
                <a:avLst>
                  <a:gd name="adj" fmla="val 50000"/>
                </a:avLst>
              </a:prstGeom>
              <a:solidFill>
                <a:srgbClr val="20B4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Rounded Rectangle 153">
                <a:extLst>
                  <a:ext uri="{FF2B5EF4-FFF2-40B4-BE49-F238E27FC236}">
                    <a16:creationId xmlns:a16="http://schemas.microsoft.com/office/drawing/2014/main" id="{B00069B9-5FBD-CE4D-85A3-8CB3466FB16F}"/>
                  </a:ext>
                </a:extLst>
              </p:cNvPr>
              <p:cNvSpPr/>
              <p:nvPr/>
            </p:nvSpPr>
            <p:spPr>
              <a:xfrm>
                <a:off x="6088566" y="2780928"/>
                <a:ext cx="529683" cy="78059"/>
              </a:xfrm>
              <a:prstGeom prst="roundRect">
                <a:avLst>
                  <a:gd name="adj" fmla="val 50000"/>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3" name="Rectangle 112">
              <a:extLst>
                <a:ext uri="{FF2B5EF4-FFF2-40B4-BE49-F238E27FC236}">
                  <a16:creationId xmlns:a16="http://schemas.microsoft.com/office/drawing/2014/main" id="{5AFE17CC-CDB4-0C44-AA58-47637534D83A}"/>
                </a:ext>
              </a:extLst>
            </p:cNvPr>
            <p:cNvSpPr/>
            <p:nvPr/>
          </p:nvSpPr>
          <p:spPr>
            <a:xfrm>
              <a:off x="10129225" y="2127479"/>
              <a:ext cx="651202" cy="527812"/>
            </a:xfrm>
            <a:prstGeom prst="rect">
              <a:avLst/>
            </a:prstGeom>
          </p:spPr>
          <p:txBody>
            <a:bodyPr wrap="none">
              <a:spAutoFit/>
            </a:bodyPr>
            <a:lstStyle/>
            <a:p>
              <a:pPr algn="ctr">
                <a:lnSpc>
                  <a:spcPts val="1800"/>
                </a:lnSpc>
              </a:pPr>
              <a:r>
                <a:rPr lang="en-GB" sz="1600" b="1" kern="0" dirty="0">
                  <a:solidFill>
                    <a:srgbClr val="002060"/>
                  </a:solidFill>
                  <a:cs typeface="Arial" panose="020B0604020202020204" pitchFamily="34" charset="0"/>
                </a:rPr>
                <a:t>ISDA </a:t>
              </a:r>
            </a:p>
            <a:p>
              <a:pPr algn="ctr">
                <a:lnSpc>
                  <a:spcPts val="1800"/>
                </a:lnSpc>
              </a:pPr>
              <a:r>
                <a:rPr lang="en-GB" sz="1600" kern="0" dirty="0">
                  <a:solidFill>
                    <a:srgbClr val="002060"/>
                  </a:solidFill>
                  <a:cs typeface="Arial" panose="020B0604020202020204" pitchFamily="34" charset="0"/>
                </a:rPr>
                <a:t>MA02</a:t>
              </a:r>
              <a:endParaRPr lang="en-GB" sz="1600" dirty="0">
                <a:solidFill>
                  <a:srgbClr val="002060"/>
                </a:solidFill>
              </a:endParaRPr>
            </a:p>
          </p:txBody>
        </p:sp>
        <p:sp>
          <p:nvSpPr>
            <p:cNvPr id="120" name="Rectangle 119">
              <a:extLst>
                <a:ext uri="{FF2B5EF4-FFF2-40B4-BE49-F238E27FC236}">
                  <a16:creationId xmlns:a16="http://schemas.microsoft.com/office/drawing/2014/main" id="{3F857DA0-F265-AF47-9823-11F79FC7297F}"/>
                </a:ext>
              </a:extLst>
            </p:cNvPr>
            <p:cNvSpPr/>
            <p:nvPr/>
          </p:nvSpPr>
          <p:spPr>
            <a:xfrm>
              <a:off x="9080054" y="2586832"/>
              <a:ext cx="342808" cy="205261"/>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121" name="Rectangle 120">
              <a:extLst>
                <a:ext uri="{FF2B5EF4-FFF2-40B4-BE49-F238E27FC236}">
                  <a16:creationId xmlns:a16="http://schemas.microsoft.com/office/drawing/2014/main" id="{B8280922-B76D-0A49-BF2D-817207D78F6E}"/>
                </a:ext>
              </a:extLst>
            </p:cNvPr>
            <p:cNvSpPr/>
            <p:nvPr/>
          </p:nvSpPr>
          <p:spPr>
            <a:xfrm>
              <a:off x="9080054" y="2800565"/>
              <a:ext cx="342808" cy="205261"/>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122" name="Rectangle 121">
              <a:extLst>
                <a:ext uri="{FF2B5EF4-FFF2-40B4-BE49-F238E27FC236}">
                  <a16:creationId xmlns:a16="http://schemas.microsoft.com/office/drawing/2014/main" id="{74EC2500-2381-2140-A19C-2E2C194DC5D7}"/>
                </a:ext>
              </a:extLst>
            </p:cNvPr>
            <p:cNvSpPr/>
            <p:nvPr/>
          </p:nvSpPr>
          <p:spPr>
            <a:xfrm>
              <a:off x="9080054" y="3022330"/>
              <a:ext cx="342808" cy="205261"/>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123" name="Rectangle 122">
              <a:extLst>
                <a:ext uri="{FF2B5EF4-FFF2-40B4-BE49-F238E27FC236}">
                  <a16:creationId xmlns:a16="http://schemas.microsoft.com/office/drawing/2014/main" id="{412DAD58-45CF-B441-801D-0AAEAC649061}"/>
                </a:ext>
              </a:extLst>
            </p:cNvPr>
            <p:cNvSpPr/>
            <p:nvPr/>
          </p:nvSpPr>
          <p:spPr>
            <a:xfrm>
              <a:off x="9080054" y="3242504"/>
              <a:ext cx="342808" cy="205261"/>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sp>
          <p:nvSpPr>
            <p:cNvPr id="124" name="Rectangle 123">
              <a:extLst>
                <a:ext uri="{FF2B5EF4-FFF2-40B4-BE49-F238E27FC236}">
                  <a16:creationId xmlns:a16="http://schemas.microsoft.com/office/drawing/2014/main" id="{D1C8897B-5246-0649-957B-E5EA6EA938D6}"/>
                </a:ext>
              </a:extLst>
            </p:cNvPr>
            <p:cNvSpPr/>
            <p:nvPr/>
          </p:nvSpPr>
          <p:spPr>
            <a:xfrm>
              <a:off x="9080054" y="3457891"/>
              <a:ext cx="342808" cy="205261"/>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125" name="Rectangle 124">
              <a:extLst>
                <a:ext uri="{FF2B5EF4-FFF2-40B4-BE49-F238E27FC236}">
                  <a16:creationId xmlns:a16="http://schemas.microsoft.com/office/drawing/2014/main" id="{3B272C43-E9FC-2842-B239-0E2167F77737}"/>
                </a:ext>
              </a:extLst>
            </p:cNvPr>
            <p:cNvSpPr/>
            <p:nvPr/>
          </p:nvSpPr>
          <p:spPr>
            <a:xfrm>
              <a:off x="10405547" y="2586832"/>
              <a:ext cx="342808" cy="205261"/>
            </a:xfrm>
            <a:prstGeom prst="rect">
              <a:avLst/>
            </a:prstGeom>
          </p:spPr>
          <p:txBody>
            <a:bodyPr wrap="square">
              <a:spAutoFit/>
            </a:bodyPr>
            <a:lstStyle/>
            <a:p>
              <a:pPr algn="ctr"/>
              <a:r>
                <a:rPr lang="en-GB" sz="800" b="1" dirty="0">
                  <a:solidFill>
                    <a:schemeClr val="bg1"/>
                  </a:solidFill>
                </a:rPr>
                <a:t>V4</a:t>
              </a:r>
              <a:endParaRPr lang="en-US" sz="800" b="1" dirty="0">
                <a:solidFill>
                  <a:schemeClr val="bg1"/>
                </a:solidFill>
              </a:endParaRPr>
            </a:p>
          </p:txBody>
        </p:sp>
        <p:sp>
          <p:nvSpPr>
            <p:cNvPr id="126" name="Rectangle 125">
              <a:extLst>
                <a:ext uri="{FF2B5EF4-FFF2-40B4-BE49-F238E27FC236}">
                  <a16:creationId xmlns:a16="http://schemas.microsoft.com/office/drawing/2014/main" id="{A597D2AA-9320-9A47-A845-512575A00B20}"/>
                </a:ext>
              </a:extLst>
            </p:cNvPr>
            <p:cNvSpPr/>
            <p:nvPr/>
          </p:nvSpPr>
          <p:spPr>
            <a:xfrm>
              <a:off x="10405547" y="2800565"/>
              <a:ext cx="342808" cy="205261"/>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127" name="Rectangle 126">
              <a:extLst>
                <a:ext uri="{FF2B5EF4-FFF2-40B4-BE49-F238E27FC236}">
                  <a16:creationId xmlns:a16="http://schemas.microsoft.com/office/drawing/2014/main" id="{E37E61C0-0464-D944-80E3-BC46904C0F51}"/>
                </a:ext>
              </a:extLst>
            </p:cNvPr>
            <p:cNvSpPr/>
            <p:nvPr/>
          </p:nvSpPr>
          <p:spPr>
            <a:xfrm>
              <a:off x="10405547" y="3022330"/>
              <a:ext cx="342808" cy="205261"/>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128" name="Rectangle 127">
              <a:extLst>
                <a:ext uri="{FF2B5EF4-FFF2-40B4-BE49-F238E27FC236}">
                  <a16:creationId xmlns:a16="http://schemas.microsoft.com/office/drawing/2014/main" id="{09C4DF83-88CC-874A-BDFD-8AEA62B42687}"/>
                </a:ext>
              </a:extLst>
            </p:cNvPr>
            <p:cNvSpPr/>
            <p:nvPr/>
          </p:nvSpPr>
          <p:spPr>
            <a:xfrm>
              <a:off x="10405547" y="3242504"/>
              <a:ext cx="342808" cy="205261"/>
            </a:xfrm>
            <a:prstGeom prst="rect">
              <a:avLst/>
            </a:prstGeom>
          </p:spPr>
          <p:txBody>
            <a:bodyPr wrap="square">
              <a:spAutoFit/>
            </a:bodyPr>
            <a:lstStyle/>
            <a:p>
              <a:pPr algn="ctr"/>
              <a:r>
                <a:rPr lang="en-GB" sz="800" b="1" dirty="0">
                  <a:solidFill>
                    <a:schemeClr val="bg1"/>
                  </a:solidFill>
                </a:rPr>
                <a:t>V1</a:t>
              </a:r>
              <a:endParaRPr lang="en-US" sz="800" b="1" dirty="0">
                <a:solidFill>
                  <a:schemeClr val="bg1"/>
                </a:solidFill>
              </a:endParaRPr>
            </a:p>
          </p:txBody>
        </p:sp>
        <p:sp>
          <p:nvSpPr>
            <p:cNvPr id="129" name="Rectangle 128">
              <a:extLst>
                <a:ext uri="{FF2B5EF4-FFF2-40B4-BE49-F238E27FC236}">
                  <a16:creationId xmlns:a16="http://schemas.microsoft.com/office/drawing/2014/main" id="{EB0F5B37-F3A3-B942-AB51-6255695ABD14}"/>
                </a:ext>
              </a:extLst>
            </p:cNvPr>
            <p:cNvSpPr/>
            <p:nvPr/>
          </p:nvSpPr>
          <p:spPr>
            <a:xfrm>
              <a:off x="10405547" y="3457891"/>
              <a:ext cx="342808" cy="205261"/>
            </a:xfrm>
            <a:prstGeom prst="rect">
              <a:avLst/>
            </a:prstGeom>
          </p:spPr>
          <p:txBody>
            <a:bodyPr wrap="square">
              <a:spAutoFit/>
            </a:bodyPr>
            <a:lstStyle/>
            <a:p>
              <a:pPr algn="ctr"/>
              <a:r>
                <a:rPr lang="en-GB" sz="800" b="1" dirty="0">
                  <a:solidFill>
                    <a:schemeClr val="bg1"/>
                  </a:solidFill>
                </a:rPr>
                <a:t>V2</a:t>
              </a:r>
              <a:endParaRPr lang="en-US" sz="800" b="1" dirty="0">
                <a:solidFill>
                  <a:schemeClr val="bg1"/>
                </a:solidFill>
              </a:endParaRPr>
            </a:p>
          </p:txBody>
        </p:sp>
      </p:grpSp>
      <p:sp>
        <p:nvSpPr>
          <p:cNvPr id="139" name="Rectangle 138">
            <a:extLst>
              <a:ext uri="{FF2B5EF4-FFF2-40B4-BE49-F238E27FC236}">
                <a16:creationId xmlns:a16="http://schemas.microsoft.com/office/drawing/2014/main" id="{507663D1-67AF-3A4A-BF96-35A928971234}"/>
              </a:ext>
            </a:extLst>
          </p:cNvPr>
          <p:cNvSpPr/>
          <p:nvPr/>
        </p:nvSpPr>
        <p:spPr>
          <a:xfrm>
            <a:off x="10834647" y="4927772"/>
            <a:ext cx="340362" cy="208037"/>
          </a:xfrm>
          <a:prstGeom prst="rect">
            <a:avLst/>
          </a:prstGeom>
        </p:spPr>
        <p:txBody>
          <a:bodyPr wrap="square">
            <a:spAutoFit/>
          </a:bodyPr>
          <a:lstStyle/>
          <a:p>
            <a:pPr algn="ctr"/>
            <a:r>
              <a:rPr lang="en-GB" sz="800" b="1" dirty="0">
                <a:solidFill>
                  <a:schemeClr val="bg1"/>
                </a:solidFill>
              </a:rPr>
              <a:t>V3</a:t>
            </a:r>
            <a:endParaRPr lang="en-US" sz="800" b="1" dirty="0">
              <a:solidFill>
                <a:schemeClr val="bg1"/>
              </a:solidFill>
            </a:endParaRPr>
          </a:p>
        </p:txBody>
      </p:sp>
      <p:sp>
        <p:nvSpPr>
          <p:cNvPr id="204" name="Rectangle 203"/>
          <p:cNvSpPr/>
          <p:nvPr/>
        </p:nvSpPr>
        <p:spPr>
          <a:xfrm>
            <a:off x="4514739" y="1965690"/>
            <a:ext cx="3123402" cy="83099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GB" sz="1200" dirty="0" smtClean="0"/>
              <a:t>ISDA Master Agreement Clause Library can be used to reduce time spent negotiating contracts and to create and/or populate templates on ISDA Create</a:t>
            </a:r>
          </a:p>
        </p:txBody>
      </p:sp>
      <p:cxnSp>
        <p:nvCxnSpPr>
          <p:cNvPr id="210" name="Straight Arrow Connector 197">
            <a:extLst>
              <a:ext uri="{FF2B5EF4-FFF2-40B4-BE49-F238E27FC236}">
                <a16:creationId xmlns:a16="http://schemas.microsoft.com/office/drawing/2014/main" id="{0A738AFD-7102-6646-865F-6F3708321D52}"/>
              </a:ext>
            </a:extLst>
          </p:cNvPr>
          <p:cNvCxnSpPr>
            <a:cxnSpLocks/>
          </p:cNvCxnSpPr>
          <p:nvPr/>
        </p:nvCxnSpPr>
        <p:spPr>
          <a:xfrm flipV="1">
            <a:off x="6969462" y="2913043"/>
            <a:ext cx="1540864" cy="1436035"/>
          </a:xfrm>
          <a:prstGeom prst="bentConnector3">
            <a:avLst>
              <a:gd name="adj1" fmla="val 50000"/>
            </a:avLst>
          </a:prstGeom>
          <a:ln w="25400">
            <a:headEnd type="none"/>
            <a:tailEnd type="triangle"/>
          </a:ln>
        </p:spPr>
        <p:style>
          <a:lnRef idx="1">
            <a:schemeClr val="accent5"/>
          </a:lnRef>
          <a:fillRef idx="0">
            <a:schemeClr val="accent5"/>
          </a:fillRef>
          <a:effectRef idx="0">
            <a:schemeClr val="accent5"/>
          </a:effectRef>
          <a:fontRef idx="minor">
            <a:schemeClr val="tx1"/>
          </a:fontRef>
        </p:style>
      </p:cxnSp>
      <p:cxnSp>
        <p:nvCxnSpPr>
          <p:cNvPr id="212" name="Straight Arrow Connector 197">
            <a:extLst>
              <a:ext uri="{FF2B5EF4-FFF2-40B4-BE49-F238E27FC236}">
                <a16:creationId xmlns:a16="http://schemas.microsoft.com/office/drawing/2014/main" id="{0A738AFD-7102-6646-865F-6F3708321D52}"/>
              </a:ext>
            </a:extLst>
          </p:cNvPr>
          <p:cNvCxnSpPr>
            <a:cxnSpLocks/>
          </p:cNvCxnSpPr>
          <p:nvPr/>
        </p:nvCxnSpPr>
        <p:spPr>
          <a:xfrm>
            <a:off x="7003843" y="4349078"/>
            <a:ext cx="1460977" cy="818203"/>
          </a:xfrm>
          <a:prstGeom prst="bentConnector3">
            <a:avLst>
              <a:gd name="adj1" fmla="val 50000"/>
            </a:avLst>
          </a:prstGeom>
          <a:ln w="25400">
            <a:headEnd type="none"/>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28820120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SDA">
  <a:themeElements>
    <a:clrScheme name="Custom 7">
      <a:dk1>
        <a:srgbClr val="002776"/>
      </a:dk1>
      <a:lt1>
        <a:srgbClr val="FFFFFF"/>
      </a:lt1>
      <a:dk2>
        <a:srgbClr val="002776"/>
      </a:dk2>
      <a:lt2>
        <a:srgbClr val="F2F2F2"/>
      </a:lt2>
      <a:accent1>
        <a:srgbClr val="C00000"/>
      </a:accent1>
      <a:accent2>
        <a:srgbClr val="FFC000"/>
      </a:accent2>
      <a:accent3>
        <a:srgbClr val="FFFFFF"/>
      </a:accent3>
      <a:accent4>
        <a:srgbClr val="808080"/>
      </a:accent4>
      <a:accent5>
        <a:srgbClr val="DAEDEF"/>
      </a:accent5>
      <a:accent6>
        <a:srgbClr val="2D2D8A"/>
      </a:accent6>
      <a:hlink>
        <a:srgbClr val="FEDF26"/>
      </a:hlink>
      <a:folHlink>
        <a:srgbClr val="00B0F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29222</TotalTime>
  <Words>659</Words>
  <Application>Microsoft Office PowerPoint</Application>
  <PresentationFormat>Widescreen</PresentationFormat>
  <Paragraphs>125</Paragraphs>
  <Slides>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vt:i4>
      </vt:variant>
    </vt:vector>
  </HeadingPairs>
  <TitlesOfParts>
    <vt:vector size="13" baseType="lpstr">
      <vt:lpstr>Arial</vt:lpstr>
      <vt:lpstr>Calibri</vt:lpstr>
      <vt:lpstr>Calibri Light</vt:lpstr>
      <vt:lpstr>Courier New</vt:lpstr>
      <vt:lpstr>Times New Roman</vt:lpstr>
      <vt:lpstr>Verdana</vt:lpstr>
      <vt:lpstr>Office Theme</vt:lpstr>
      <vt:lpstr>Custom Design</vt:lpstr>
      <vt:lpstr>ISDA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ISDA WGMR 2015</dc:title>
  <dc:creator>Scott O'Malia</dc:creator>
  <cp:lastModifiedBy>Ciarán McGonagle</cp:lastModifiedBy>
  <cp:revision>454</cp:revision>
  <cp:lastPrinted>2018-01-25T08:43:37Z</cp:lastPrinted>
  <dcterms:created xsi:type="dcterms:W3CDTF">2014-10-13T17:13:20Z</dcterms:created>
  <dcterms:modified xsi:type="dcterms:W3CDTF">2019-10-29T15:48:51Z</dcterms:modified>
</cp:coreProperties>
</file>